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Lst>
  <p:sldSz cx="12192000" cy="6858000"/>
  <p:notesSz cx="6858000" cy="9144000"/>
  <p:embeddedFontLst>
    <p:embeddedFont>
      <p:font typeface="Roboto" charset="0"/>
      <p:regular r:id="rId82"/>
      <p:bold r:id="rId83"/>
      <p:italic r:id="rId84"/>
      <p:boldItalic r:id="rId85"/>
    </p:embeddedFont>
    <p:embeddedFont>
      <p:font typeface="Calibri" pitchFamily="34" charset="0"/>
      <p:regular r:id="rId86"/>
      <p:bold r:id="rId87"/>
      <p:italic r:id="rId88"/>
      <p:boldItalic r:id="rId89"/>
    </p:embeddedFont>
    <p:embeddedFont>
      <p:font typeface="Verdana" pitchFamily="34"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4" roundtripDataSignature="AMtx7mhQnB8WATQI6zy8kBUh2MKLA7p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BB8ACEBB-AA4B-4D3D-BC6C-0F44BA730755}">
  <a:tblStyle styleId="{BB8ACEBB-AA4B-4D3D-BC6C-0F44BA730755}"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8EA"/>
          </a:solidFill>
        </a:fill>
      </a:tcStyle>
    </a:wholeTbl>
    <a:band1H>
      <a:tcTxStyle/>
      <a:tcStyle>
        <a:tcBdr/>
        <a:fill>
          <a:solidFill>
            <a:srgbClr val="CCCED3"/>
          </a:solidFill>
        </a:fill>
      </a:tcStyle>
    </a:band1H>
    <a:band2H>
      <a:tcTxStyle/>
      <a:tcStyle>
        <a:tcBdr/>
      </a:tcStyle>
    </a:band2H>
    <a:band1V>
      <a:tcTxStyle/>
      <a:tcStyle>
        <a:tcBdr/>
        <a:fill>
          <a:solidFill>
            <a:srgbClr val="CCCED3"/>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8" d="100"/>
          <a:sy n="68" d="100"/>
        </p:scale>
        <p:origin x="-492" y="2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9.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5.fntdata"/><Relationship Id="rId9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2.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MY"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010443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MY" sz="1200"/>
              <a:t>Mobile operating systems (key term) also known as mobile OS (key term) are embedded OS that are less complicated and more specialized for wireless technology</a:t>
            </a:r>
            <a:endParaRPr/>
          </a:p>
          <a:p>
            <a:pPr marL="0" marR="0" lvl="0" indent="0" algn="l" rtl="0">
              <a:lnSpc>
                <a:spcPct val="100000"/>
              </a:lnSpc>
              <a:spcBef>
                <a:spcPts val="0"/>
              </a:spcBef>
              <a:spcAft>
                <a:spcPts val="0"/>
              </a:spcAft>
              <a:buClr>
                <a:schemeClr val="dk1"/>
              </a:buClr>
              <a:buSzPts val="1200"/>
              <a:buFont typeface="Calibri"/>
              <a:buNone/>
            </a:pPr>
            <a:endParaRPr sz="1200"/>
          </a:p>
          <a:p>
            <a:pPr marL="0" marR="0" lvl="0" indent="0" algn="l" rtl="0">
              <a:lnSpc>
                <a:spcPct val="100000"/>
              </a:lnSpc>
              <a:spcBef>
                <a:spcPts val="0"/>
              </a:spcBef>
              <a:spcAft>
                <a:spcPts val="0"/>
              </a:spcAft>
              <a:buClr>
                <a:schemeClr val="dk1"/>
              </a:buClr>
              <a:buSzPts val="1200"/>
              <a:buFont typeface="Calibri"/>
              <a:buNone/>
            </a:pPr>
            <a:r>
              <a:rPr lang="en-MY" sz="1200"/>
              <a:t>Android (Key term)  – owned by Google</a:t>
            </a:r>
            <a:endParaRPr/>
          </a:p>
          <a:p>
            <a:pPr marL="0" lvl="0" indent="0" algn="l" rtl="0">
              <a:spcBef>
                <a:spcPts val="0"/>
              </a:spcBef>
              <a:spcAft>
                <a:spcPts val="0"/>
              </a:spcAft>
              <a:buNone/>
            </a:pPr>
            <a:r>
              <a:rPr lang="en-MY" sz="1200"/>
              <a:t>iOS (key term) - formerly iPhone OS (key term) , iPad and iPhone</a:t>
            </a:r>
            <a:endParaRPr/>
          </a:p>
          <a:p>
            <a:pPr marL="0" lvl="0" indent="0" algn="l" rtl="0">
              <a:spcBef>
                <a:spcPts val="0"/>
              </a:spcBef>
              <a:spcAft>
                <a:spcPts val="0"/>
              </a:spcAft>
              <a:buNone/>
            </a:pPr>
            <a:r>
              <a:rPr lang="en-MY" sz="1200"/>
              <a:t>Windows Phone (key term) – introduced by Microsoft to support a variety of devices including smartphones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0" name="Google Shape;170;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10</a:t>
            </a:fld>
            <a:endParaRPr>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11</a:t>
            </a:fld>
            <a:endParaRPr>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MY"/>
              <a:t>Windows (key term) most widely used microcomputer</a:t>
            </a:r>
            <a:endParaRPr/>
          </a:p>
          <a:p>
            <a:pPr marL="0" lvl="0" indent="0" algn="l" rtl="0">
              <a:spcBef>
                <a:spcPts val="0"/>
              </a:spcBef>
              <a:spcAft>
                <a:spcPts val="0"/>
              </a:spcAft>
              <a:buNone/>
            </a:pPr>
            <a:r>
              <a:rPr lang="en-MY"/>
              <a:t>Windows 8 (key term) – integrated desktop and mobile. Released in 2012</a:t>
            </a:r>
            <a:endParaRPr/>
          </a:p>
          <a:p>
            <a:pPr marL="171450" lvl="0" indent="-171450" algn="l" rtl="0">
              <a:spcBef>
                <a:spcPts val="0"/>
              </a:spcBef>
              <a:spcAft>
                <a:spcPts val="0"/>
              </a:spcAft>
              <a:buClr>
                <a:schemeClr val="dk1"/>
              </a:buClr>
              <a:buSzPts val="1200"/>
              <a:buFont typeface="Arial"/>
              <a:buChar char="•"/>
            </a:pPr>
            <a:r>
              <a:rPr lang="en-MY"/>
              <a:t>Uses tiles (key term) to display active content linked to applications</a:t>
            </a:r>
            <a:endParaRPr/>
          </a:p>
          <a:p>
            <a:pPr marL="171450" lvl="0" indent="-171450" algn="l" rtl="0">
              <a:spcBef>
                <a:spcPts val="0"/>
              </a:spcBef>
              <a:spcAft>
                <a:spcPts val="0"/>
              </a:spcAft>
              <a:buClr>
                <a:schemeClr val="dk1"/>
              </a:buClr>
              <a:buSzPts val="1200"/>
              <a:buFont typeface="Arial"/>
              <a:buChar char="•"/>
            </a:pPr>
            <a:r>
              <a:rPr lang="en-MY"/>
              <a:t>Tiles can be accessed through the start screen (key term)</a:t>
            </a:r>
            <a:endParaRPr/>
          </a:p>
          <a:p>
            <a:pPr marL="171450" lvl="0" indent="-171450" algn="l" rtl="0">
              <a:spcBef>
                <a:spcPts val="0"/>
              </a:spcBef>
              <a:spcAft>
                <a:spcPts val="0"/>
              </a:spcAft>
              <a:buClr>
                <a:schemeClr val="dk1"/>
              </a:buClr>
              <a:buSzPts val="1200"/>
              <a:buFont typeface="Arial"/>
              <a:buChar char="•"/>
            </a:pPr>
            <a:r>
              <a:rPr lang="en-MY"/>
              <a:t>Can still get the traditional desktop, Windows RT (key term), to run on the tablet </a:t>
            </a:r>
            <a:endParaRPr/>
          </a:p>
          <a:p>
            <a:pPr marL="171450" lvl="0" indent="-171450" algn="l" rtl="0">
              <a:spcBef>
                <a:spcPts val="0"/>
              </a:spcBef>
              <a:spcAft>
                <a:spcPts val="0"/>
              </a:spcAft>
              <a:buClr>
                <a:schemeClr val="dk1"/>
              </a:buClr>
              <a:buSzPts val="1200"/>
              <a:buFont typeface="Arial"/>
              <a:buChar char="•"/>
            </a:pPr>
            <a:r>
              <a:rPr lang="en-MY"/>
              <a:t>More application programs are designed to run under Windows than any other operating system</a:t>
            </a:r>
            <a:endParaRPr/>
          </a:p>
          <a:p>
            <a:pPr marL="171450" lvl="0" indent="-9525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MY"/>
              <a:t>Windows 10 (key term) runs on all Windows devices</a:t>
            </a:r>
            <a:endParaRPr/>
          </a:p>
          <a:p>
            <a:pPr marL="0" lvl="0" indent="0" algn="l" rtl="0">
              <a:spcBef>
                <a:spcPts val="0"/>
              </a:spcBef>
              <a:spcAft>
                <a:spcPts val="0"/>
              </a:spcAft>
              <a:buClr>
                <a:schemeClr val="dk1"/>
              </a:buClr>
              <a:buSzPts val="1200"/>
              <a:buFont typeface="Arial"/>
              <a:buNone/>
            </a:pPr>
            <a:r>
              <a:rPr lang="en-MY"/>
              <a:t>Cortana (key term) is a digital assistant that accepts voice or text</a:t>
            </a:r>
            <a:endParaRPr/>
          </a:p>
        </p:txBody>
      </p:sp>
      <p:sp>
        <p:nvSpPr>
          <p:cNvPr id="190" name="Google Shape;19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MY"/>
              <a:t>Mac OS (key term) – not as widely used as Windows, designed to run on a MAC</a:t>
            </a:r>
            <a:endParaRPr/>
          </a:p>
          <a:p>
            <a:pPr marL="171450" lvl="0" indent="-171450" algn="l" rtl="0">
              <a:spcBef>
                <a:spcPts val="0"/>
              </a:spcBef>
              <a:spcAft>
                <a:spcPts val="0"/>
              </a:spcAft>
              <a:buClr>
                <a:schemeClr val="dk1"/>
              </a:buClr>
              <a:buSzPts val="1200"/>
              <a:buFont typeface="Arial"/>
              <a:buChar char="•"/>
            </a:pPr>
            <a:r>
              <a:rPr lang="en-MY"/>
              <a:t>Fewer programs written for it</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MY"/>
              <a:t>Mac OS X (key term) – most widely used MAC OS; has two versions.</a:t>
            </a:r>
            <a:endParaRPr/>
          </a:p>
          <a:p>
            <a:pPr marL="0" lvl="0" indent="0" algn="l" rtl="0">
              <a:spcBef>
                <a:spcPts val="0"/>
              </a:spcBef>
              <a:spcAft>
                <a:spcPts val="0"/>
              </a:spcAft>
              <a:buClr>
                <a:schemeClr val="dk1"/>
              </a:buClr>
              <a:buSzPts val="1200"/>
              <a:buFont typeface="Calibri"/>
              <a:buNone/>
            </a:pPr>
            <a:endParaRPr/>
          </a:p>
          <a:p>
            <a:pPr marL="228600" lvl="0" indent="-228600" algn="l" rtl="0">
              <a:spcBef>
                <a:spcPts val="0"/>
              </a:spcBef>
              <a:spcAft>
                <a:spcPts val="0"/>
              </a:spcAft>
              <a:buClr>
                <a:schemeClr val="dk1"/>
              </a:buClr>
              <a:buSzPts val="1200"/>
              <a:buFont typeface="Calibri"/>
              <a:buAutoNum type="arabicPeriod"/>
            </a:pPr>
            <a:r>
              <a:rPr lang="en-MY"/>
              <a:t>OS X Mavericks – released in 2012</a:t>
            </a:r>
            <a:endParaRPr/>
          </a:p>
          <a:p>
            <a:pPr marL="228600" lvl="0" indent="-228600" algn="l" rtl="0">
              <a:spcBef>
                <a:spcPts val="0"/>
              </a:spcBef>
              <a:spcAft>
                <a:spcPts val="0"/>
              </a:spcAft>
              <a:buClr>
                <a:schemeClr val="dk1"/>
              </a:buClr>
              <a:buSzPts val="1200"/>
              <a:buFont typeface="Calibri"/>
              <a:buAutoNum type="arabicPeriod"/>
            </a:pPr>
            <a:r>
              <a:rPr lang="en-MY"/>
              <a:t>OS X Yosemite – new user interface</a:t>
            </a:r>
            <a:endParaRPr/>
          </a:p>
          <a:p>
            <a:pPr marL="0" marR="0" lvl="0" indent="0" algn="l" rtl="0">
              <a:lnSpc>
                <a:spcPct val="100000"/>
              </a:lnSpc>
              <a:spcBef>
                <a:spcPts val="0"/>
              </a:spcBef>
              <a:spcAft>
                <a:spcPts val="0"/>
              </a:spcAft>
              <a:buClr>
                <a:schemeClr val="dk1"/>
              </a:buClr>
              <a:buSzPts val="1200"/>
              <a:buFont typeface="Arial"/>
              <a:buNone/>
            </a:pPr>
            <a:endParaRPr sz="1200"/>
          </a:p>
          <a:p>
            <a:pPr marL="0" lvl="0" indent="0" algn="l" rtl="0">
              <a:spcBef>
                <a:spcPts val="0"/>
              </a:spcBef>
              <a:spcAft>
                <a:spcPts val="0"/>
              </a:spcAft>
              <a:buNone/>
            </a:pPr>
            <a:endParaRPr/>
          </a:p>
        </p:txBody>
      </p:sp>
      <p:sp>
        <p:nvSpPr>
          <p:cNvPr id="205" name="Google Shape;20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13</a:t>
            </a:fld>
            <a:endParaRPr>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MY"/>
              <a:t>Mac OS (key term) – not as widely used as Windows, designed to run on a MAC</a:t>
            </a:r>
            <a:endParaRPr/>
          </a:p>
          <a:p>
            <a:pPr marL="171450" lvl="0" indent="-171450" algn="l" rtl="0">
              <a:spcBef>
                <a:spcPts val="0"/>
              </a:spcBef>
              <a:spcAft>
                <a:spcPts val="0"/>
              </a:spcAft>
              <a:buClr>
                <a:schemeClr val="dk1"/>
              </a:buClr>
              <a:buSzPts val="1200"/>
              <a:buFont typeface="Arial"/>
              <a:buChar char="•"/>
            </a:pPr>
            <a:r>
              <a:rPr lang="en-MY"/>
              <a:t>Fewer programs written for it</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MY"/>
              <a:t>Mac OS X (key term) – most widely used MAC OS; has two versions.</a:t>
            </a:r>
            <a:endParaRPr/>
          </a:p>
          <a:p>
            <a:pPr marL="0" lvl="0" indent="0" algn="l" rtl="0">
              <a:spcBef>
                <a:spcPts val="0"/>
              </a:spcBef>
              <a:spcAft>
                <a:spcPts val="0"/>
              </a:spcAft>
              <a:buClr>
                <a:schemeClr val="dk1"/>
              </a:buClr>
              <a:buSzPts val="1200"/>
              <a:buFont typeface="Calibri"/>
              <a:buNone/>
            </a:pPr>
            <a:endParaRPr/>
          </a:p>
          <a:p>
            <a:pPr marL="228600" lvl="0" indent="-228600" algn="l" rtl="0">
              <a:spcBef>
                <a:spcPts val="0"/>
              </a:spcBef>
              <a:spcAft>
                <a:spcPts val="0"/>
              </a:spcAft>
              <a:buClr>
                <a:schemeClr val="dk1"/>
              </a:buClr>
              <a:buSzPts val="1200"/>
              <a:buFont typeface="Calibri"/>
              <a:buAutoNum type="arabicPeriod"/>
            </a:pPr>
            <a:r>
              <a:rPr lang="en-MY"/>
              <a:t>OS X Mavericks – released in 2012</a:t>
            </a:r>
            <a:endParaRPr/>
          </a:p>
          <a:p>
            <a:pPr marL="228600" lvl="0" indent="-228600" algn="l" rtl="0">
              <a:spcBef>
                <a:spcPts val="0"/>
              </a:spcBef>
              <a:spcAft>
                <a:spcPts val="0"/>
              </a:spcAft>
              <a:buClr>
                <a:schemeClr val="dk1"/>
              </a:buClr>
              <a:buSzPts val="1200"/>
              <a:buFont typeface="Calibri"/>
              <a:buAutoNum type="arabicPeriod"/>
            </a:pPr>
            <a:r>
              <a:rPr lang="en-MY"/>
              <a:t>OS X Yosemite – new user interface</a:t>
            </a:r>
            <a:endParaRPr/>
          </a:p>
          <a:p>
            <a:pPr marL="0" marR="0" lvl="0" indent="0" algn="l" rtl="0">
              <a:lnSpc>
                <a:spcPct val="100000"/>
              </a:lnSpc>
              <a:spcBef>
                <a:spcPts val="0"/>
              </a:spcBef>
              <a:spcAft>
                <a:spcPts val="0"/>
              </a:spcAft>
              <a:buClr>
                <a:schemeClr val="dk1"/>
              </a:buClr>
              <a:buSzPts val="1200"/>
              <a:buFont typeface="Arial"/>
              <a:buNone/>
            </a:pPr>
            <a:endParaRPr sz="1200"/>
          </a:p>
          <a:p>
            <a:pPr marL="0" lvl="0" indent="0" algn="l" rtl="0">
              <a:spcBef>
                <a:spcPts val="0"/>
              </a:spcBef>
              <a:spcAft>
                <a:spcPts val="0"/>
              </a:spcAft>
              <a:buNone/>
            </a:pPr>
            <a:endParaRPr/>
          </a:p>
        </p:txBody>
      </p:sp>
      <p:sp>
        <p:nvSpPr>
          <p:cNvPr id="218" name="Google Shape;218;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14</a:t>
            </a:fld>
            <a:endParaRPr>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MY"/>
              <a:t>UNIX (key term) – originally designed to run on minicomputers but now is used in network environments</a:t>
            </a:r>
            <a:endParaRPr/>
          </a:p>
          <a:p>
            <a:pPr marL="457200" lvl="1" indent="-76200" algn="l" rtl="0">
              <a:spcBef>
                <a:spcPts val="0"/>
              </a:spcBef>
              <a:spcAft>
                <a:spcPts val="0"/>
              </a:spcAft>
              <a:buClr>
                <a:schemeClr val="dk1"/>
              </a:buClr>
              <a:buSzPts val="1200"/>
              <a:buFont typeface="Calibri"/>
              <a:buChar char="•"/>
            </a:pPr>
            <a:r>
              <a:rPr lang="en-MY"/>
              <a:t>Used by powerful microcomputers and by servers on the Web</a:t>
            </a:r>
            <a:endParaRPr/>
          </a:p>
          <a:p>
            <a:pPr marL="457200" lvl="1" indent="-76200" algn="l" rtl="0">
              <a:spcBef>
                <a:spcPts val="0"/>
              </a:spcBef>
              <a:spcAft>
                <a:spcPts val="0"/>
              </a:spcAft>
              <a:buClr>
                <a:schemeClr val="dk1"/>
              </a:buClr>
              <a:buSzPts val="1200"/>
              <a:buFont typeface="Calibri"/>
              <a:buChar char="•"/>
            </a:pPr>
            <a:r>
              <a:rPr lang="en-MY"/>
              <a:t>There are a large number of different versions of UNIX</a:t>
            </a:r>
            <a:endParaRPr/>
          </a:p>
          <a:p>
            <a:pPr marL="0" lvl="0" indent="0" algn="l" rtl="0">
              <a:spcBef>
                <a:spcPts val="0"/>
              </a:spcBef>
              <a:spcAft>
                <a:spcPts val="0"/>
              </a:spcAft>
              <a:buClr>
                <a:schemeClr val="dk1"/>
              </a:buClr>
              <a:buSzPts val="1200"/>
              <a:buFont typeface="Calibri"/>
              <a:buNone/>
            </a:pPr>
            <a:r>
              <a:rPr lang="en-MY"/>
              <a:t>LINUX – operating system that is an extension of UNIX versions</a:t>
            </a:r>
            <a:endParaRPr/>
          </a:p>
          <a:p>
            <a:pPr marL="628650" lvl="1" indent="-171450" algn="l" rtl="0">
              <a:spcBef>
                <a:spcPts val="0"/>
              </a:spcBef>
              <a:spcAft>
                <a:spcPts val="0"/>
              </a:spcAft>
              <a:buClr>
                <a:schemeClr val="dk1"/>
              </a:buClr>
              <a:buSzPts val="1200"/>
              <a:buFont typeface="Arial"/>
              <a:buChar char="•"/>
            </a:pPr>
            <a:r>
              <a:rPr lang="en-MY"/>
              <a:t>Free distribution of the operating system code – Open source (key term) </a:t>
            </a:r>
            <a:endParaRPr/>
          </a:p>
          <a:p>
            <a:pPr marL="628650" lvl="1" indent="-171450" algn="l" rtl="0">
              <a:spcBef>
                <a:spcPts val="0"/>
              </a:spcBef>
              <a:spcAft>
                <a:spcPts val="0"/>
              </a:spcAft>
              <a:buClr>
                <a:schemeClr val="dk1"/>
              </a:buClr>
              <a:buSzPts val="1200"/>
              <a:buFont typeface="Arial"/>
              <a:buChar char="•"/>
            </a:pPr>
            <a:r>
              <a:rPr lang="en-MY"/>
              <a:t>Google’s  Chrome OS (key term) is based on Linux</a:t>
            </a:r>
            <a:endParaRPr/>
          </a:p>
          <a:p>
            <a:pPr marL="0" lvl="0" indent="0" algn="l" rtl="0">
              <a:spcBef>
                <a:spcPts val="0"/>
              </a:spcBef>
              <a:spcAft>
                <a:spcPts val="0"/>
              </a:spcAft>
              <a:buNone/>
            </a:pPr>
            <a:endParaRPr/>
          </a:p>
        </p:txBody>
      </p:sp>
      <p:sp>
        <p:nvSpPr>
          <p:cNvPr id="229" name="Google Shape;229;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15</a:t>
            </a:fld>
            <a:endParaRPr>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2" indent="0" algn="l" rtl="0">
              <a:lnSpc>
                <a:spcPct val="100000"/>
              </a:lnSpc>
              <a:spcBef>
                <a:spcPts val="0"/>
              </a:spcBef>
              <a:spcAft>
                <a:spcPts val="0"/>
              </a:spcAft>
              <a:buClr>
                <a:schemeClr val="dk1"/>
              </a:buClr>
              <a:buSzPts val="1200"/>
              <a:buFont typeface="Calibri"/>
              <a:buNone/>
            </a:pPr>
            <a:r>
              <a:rPr lang="en-MY" sz="1200"/>
              <a:t>Virtualization (key term) – supporting multiple OS that operate independently by running virtualization software (key term) </a:t>
            </a:r>
            <a:endParaRPr/>
          </a:p>
          <a:p>
            <a:pPr marL="0" marR="0" lvl="2" indent="0" algn="l" rtl="0">
              <a:lnSpc>
                <a:spcPct val="100000"/>
              </a:lnSpc>
              <a:spcBef>
                <a:spcPts val="360"/>
              </a:spcBef>
              <a:spcAft>
                <a:spcPts val="0"/>
              </a:spcAft>
              <a:buClr>
                <a:schemeClr val="dk1"/>
              </a:buClr>
              <a:buSzPts val="1200"/>
              <a:buFont typeface="Calibri"/>
              <a:buNone/>
            </a:pPr>
            <a:r>
              <a:rPr lang="en-MY" sz="1200"/>
              <a:t>Each OS is known as a virtual machine (key term) </a:t>
            </a:r>
            <a:endParaRPr sz="1200"/>
          </a:p>
          <a:p>
            <a:pPr marL="0" marR="0" lvl="2" indent="0" algn="l" rtl="0">
              <a:lnSpc>
                <a:spcPct val="100000"/>
              </a:lnSpc>
              <a:spcBef>
                <a:spcPts val="360"/>
              </a:spcBef>
              <a:spcAft>
                <a:spcPts val="0"/>
              </a:spcAft>
              <a:buClr>
                <a:schemeClr val="dk1"/>
              </a:buClr>
              <a:buSzPts val="1200"/>
              <a:buFont typeface="Calibri"/>
              <a:buNone/>
            </a:pPr>
            <a:r>
              <a:rPr lang="en-MY" sz="1200"/>
              <a:t>Host operating system (key term)  - OS of the physical machine</a:t>
            </a:r>
            <a:endParaRPr/>
          </a:p>
          <a:p>
            <a:pPr marL="0" marR="0" lvl="2" indent="0" algn="l" rtl="0">
              <a:lnSpc>
                <a:spcPct val="100000"/>
              </a:lnSpc>
              <a:spcBef>
                <a:spcPts val="360"/>
              </a:spcBef>
              <a:spcAft>
                <a:spcPts val="0"/>
              </a:spcAft>
              <a:buClr>
                <a:schemeClr val="dk1"/>
              </a:buClr>
              <a:buSzPts val="1200"/>
              <a:buFont typeface="Calibri"/>
              <a:buNone/>
            </a:pPr>
            <a:r>
              <a:rPr lang="en-MY" sz="1200"/>
              <a:t>Guest operating system (key term)  - OS of virtual machine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MY" sz="1200"/>
              <a:t>Parallels (key term) is an example of a virtual software program that allows Mac to run Windows programs in OS X</a:t>
            </a:r>
            <a:endParaRPr sz="1200"/>
          </a:p>
        </p:txBody>
      </p:sp>
      <p:sp>
        <p:nvSpPr>
          <p:cNvPr id="239" name="Google Shape;239;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16</a:t>
            </a:fld>
            <a:endParaRPr>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2" indent="0" algn="l" rtl="0">
              <a:lnSpc>
                <a:spcPct val="100000"/>
              </a:lnSpc>
              <a:spcBef>
                <a:spcPts val="0"/>
              </a:spcBef>
              <a:spcAft>
                <a:spcPts val="0"/>
              </a:spcAft>
              <a:buClr>
                <a:schemeClr val="dk1"/>
              </a:buClr>
              <a:buSzPts val="1200"/>
              <a:buFont typeface="Calibri"/>
              <a:buNone/>
            </a:pPr>
            <a:r>
              <a:rPr lang="en-MY" sz="1200"/>
              <a:t>Virtualization (key term) – supporting multiple OS that operate independently by running virtualization software (key term) </a:t>
            </a:r>
            <a:endParaRPr/>
          </a:p>
          <a:p>
            <a:pPr marL="0" marR="0" lvl="2" indent="0" algn="l" rtl="0">
              <a:lnSpc>
                <a:spcPct val="100000"/>
              </a:lnSpc>
              <a:spcBef>
                <a:spcPts val="360"/>
              </a:spcBef>
              <a:spcAft>
                <a:spcPts val="0"/>
              </a:spcAft>
              <a:buClr>
                <a:schemeClr val="dk1"/>
              </a:buClr>
              <a:buSzPts val="1200"/>
              <a:buFont typeface="Calibri"/>
              <a:buNone/>
            </a:pPr>
            <a:r>
              <a:rPr lang="en-MY" sz="1200"/>
              <a:t>Each OS is known as a virtual machine (key term) </a:t>
            </a:r>
            <a:endParaRPr sz="1200"/>
          </a:p>
          <a:p>
            <a:pPr marL="0" marR="0" lvl="2" indent="0" algn="l" rtl="0">
              <a:lnSpc>
                <a:spcPct val="100000"/>
              </a:lnSpc>
              <a:spcBef>
                <a:spcPts val="360"/>
              </a:spcBef>
              <a:spcAft>
                <a:spcPts val="0"/>
              </a:spcAft>
              <a:buClr>
                <a:schemeClr val="dk1"/>
              </a:buClr>
              <a:buSzPts val="1200"/>
              <a:buFont typeface="Calibri"/>
              <a:buNone/>
            </a:pPr>
            <a:r>
              <a:rPr lang="en-MY" sz="1200"/>
              <a:t>Host operating system (key term)  - OS of the physical machine</a:t>
            </a:r>
            <a:endParaRPr/>
          </a:p>
          <a:p>
            <a:pPr marL="0" marR="0" lvl="2" indent="0" algn="l" rtl="0">
              <a:lnSpc>
                <a:spcPct val="100000"/>
              </a:lnSpc>
              <a:spcBef>
                <a:spcPts val="360"/>
              </a:spcBef>
              <a:spcAft>
                <a:spcPts val="0"/>
              </a:spcAft>
              <a:buClr>
                <a:schemeClr val="dk1"/>
              </a:buClr>
              <a:buSzPts val="1200"/>
              <a:buFont typeface="Calibri"/>
              <a:buNone/>
            </a:pPr>
            <a:r>
              <a:rPr lang="en-MY" sz="1200"/>
              <a:t>Guest operating system (key term)  - OS of virtual machine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MY" sz="1200"/>
              <a:t>Parallels (key term) is an example of a virtual software program that allows Mac to run Windows programs in OS X</a:t>
            </a:r>
            <a:endParaRPr sz="1200"/>
          </a:p>
        </p:txBody>
      </p:sp>
      <p:sp>
        <p:nvSpPr>
          <p:cNvPr id="249" name="Google Shape;24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17</a:t>
            </a:fld>
            <a:endParaRPr>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Calibri"/>
              <a:buChar char="•"/>
            </a:pPr>
            <a:r>
              <a:rPr lang="en-MY"/>
              <a:t>Utilities (key term) – specialized programs designed to make computing easier</a:t>
            </a:r>
            <a:endParaRPr/>
          </a:p>
          <a:p>
            <a:pPr marL="457200" lvl="1" indent="-76200" algn="l" rtl="0">
              <a:spcBef>
                <a:spcPts val="240"/>
              </a:spcBef>
              <a:spcAft>
                <a:spcPts val="0"/>
              </a:spcAft>
              <a:buClr>
                <a:schemeClr val="dk1"/>
              </a:buClr>
              <a:buSzPts val="1200"/>
              <a:buFont typeface="Calibri"/>
              <a:buChar char="•"/>
            </a:pPr>
            <a:r>
              <a:rPr lang="en-MY"/>
              <a:t>Troubleshooting program (key term) or diagnostic program (key term) recognize and correct problems</a:t>
            </a:r>
            <a:endParaRPr/>
          </a:p>
          <a:p>
            <a:pPr marL="457200" lvl="1" indent="-76200" algn="l" rtl="0">
              <a:spcBef>
                <a:spcPts val="240"/>
              </a:spcBef>
              <a:spcAft>
                <a:spcPts val="0"/>
              </a:spcAft>
              <a:buClr>
                <a:schemeClr val="dk1"/>
              </a:buClr>
              <a:buSzPts val="1200"/>
              <a:buFont typeface="Calibri"/>
              <a:buChar char="•"/>
            </a:pPr>
            <a:r>
              <a:rPr lang="en-MY"/>
              <a:t>Antivirus program (key term) guard your computer against viruses</a:t>
            </a:r>
            <a:endParaRPr/>
          </a:p>
          <a:p>
            <a:pPr marL="457200" lvl="1" indent="-76200" algn="l" rtl="0">
              <a:spcBef>
                <a:spcPts val="240"/>
              </a:spcBef>
              <a:spcAft>
                <a:spcPts val="0"/>
              </a:spcAft>
              <a:buClr>
                <a:schemeClr val="dk1"/>
              </a:buClr>
              <a:buSzPts val="1200"/>
              <a:buFont typeface="Calibri"/>
              <a:buChar char="•"/>
            </a:pPr>
            <a:r>
              <a:rPr lang="en-MY"/>
              <a:t>Backup program (key term) makes copies of files to restore if the originals are damaged</a:t>
            </a:r>
            <a:endParaRPr/>
          </a:p>
          <a:p>
            <a:pPr marL="457200" lvl="1" indent="-76200" algn="l" rtl="0">
              <a:spcBef>
                <a:spcPts val="240"/>
              </a:spcBef>
              <a:spcAft>
                <a:spcPts val="0"/>
              </a:spcAft>
              <a:buClr>
                <a:schemeClr val="dk1"/>
              </a:buClr>
              <a:buSzPts val="1200"/>
              <a:buFont typeface="Calibri"/>
              <a:buChar char="•"/>
            </a:pPr>
            <a:r>
              <a:rPr lang="en-MY"/>
              <a:t>File compression program (key term) reduces the size of the file requiring less storage space</a:t>
            </a:r>
            <a:endParaRPr/>
          </a:p>
          <a:p>
            <a:pPr marL="457200" lvl="1" indent="0" algn="l" rtl="0">
              <a:spcBef>
                <a:spcPts val="240"/>
              </a:spcBef>
              <a:spcAft>
                <a:spcPts val="0"/>
              </a:spcAft>
              <a:buClr>
                <a:schemeClr val="dk1"/>
              </a:buClr>
              <a:buSzPts val="1200"/>
              <a:buFont typeface="Calibri"/>
              <a:buNone/>
            </a:pPr>
            <a:endParaRPr/>
          </a:p>
          <a:p>
            <a:pPr marL="457200" lvl="1" indent="0" algn="l" rtl="0">
              <a:spcBef>
                <a:spcPts val="240"/>
              </a:spcBef>
              <a:spcAft>
                <a:spcPts val="0"/>
              </a:spcAft>
              <a:buClr>
                <a:schemeClr val="dk1"/>
              </a:buClr>
              <a:buSzPts val="1200"/>
              <a:buFont typeface="Calibri"/>
              <a:buNone/>
            </a:pPr>
            <a:endParaRPr/>
          </a:p>
          <a:p>
            <a:pPr marL="0" lvl="0" indent="0" algn="l" rtl="0">
              <a:spcBef>
                <a:spcPts val="240"/>
              </a:spcBef>
              <a:spcAft>
                <a:spcPts val="0"/>
              </a:spcAft>
              <a:buNone/>
            </a:pPr>
            <a:endParaRPr/>
          </a:p>
          <a:p>
            <a:pPr marL="0" lvl="0" indent="0" algn="l" rtl="0">
              <a:spcBef>
                <a:spcPts val="0"/>
              </a:spcBef>
              <a:spcAft>
                <a:spcPts val="0"/>
              </a:spcAft>
              <a:buNone/>
            </a:pPr>
            <a:endParaRPr/>
          </a:p>
        </p:txBody>
      </p:sp>
      <p:sp>
        <p:nvSpPr>
          <p:cNvPr id="260" name="Google Shape;26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18</a:t>
            </a:fld>
            <a:endParaRPr>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MY"/>
              <a:t>Mac OS X Activity Monitor gives you a view of every program that is currently running in RAM.</a:t>
            </a:r>
            <a:endParaRPr/>
          </a:p>
          <a:p>
            <a:pPr marL="0" lvl="0" indent="0" algn="l" rtl="0">
              <a:spcBef>
                <a:spcPts val="0"/>
              </a:spcBef>
              <a:spcAft>
                <a:spcPts val="0"/>
              </a:spcAft>
              <a:buNone/>
            </a:pPr>
            <a:endParaRPr/>
          </a:p>
          <a:p>
            <a:pPr marL="228600" lvl="0" indent="-228600" algn="l" rtl="0">
              <a:spcBef>
                <a:spcPts val="0"/>
              </a:spcBef>
              <a:spcAft>
                <a:spcPts val="0"/>
              </a:spcAft>
              <a:buClr>
                <a:schemeClr val="dk1"/>
              </a:buClr>
              <a:buSzPts val="1200"/>
              <a:buFont typeface="Calibri"/>
              <a:buAutoNum type="arabicPeriod"/>
            </a:pPr>
            <a:r>
              <a:rPr lang="en-MY"/>
              <a:t>Press and momentarily hold the space bar</a:t>
            </a:r>
            <a:endParaRPr/>
          </a:p>
          <a:p>
            <a:pPr marL="228600" lvl="0" indent="-228600" algn="l" rtl="0">
              <a:spcBef>
                <a:spcPts val="0"/>
              </a:spcBef>
              <a:spcAft>
                <a:spcPts val="0"/>
              </a:spcAft>
              <a:buClr>
                <a:schemeClr val="dk1"/>
              </a:buClr>
              <a:buSzPts val="1200"/>
              <a:buFont typeface="Calibri"/>
              <a:buAutoNum type="arabicPeriod"/>
            </a:pPr>
            <a:r>
              <a:rPr lang="en-MY"/>
              <a:t>Type Activity Monitor and press return</a:t>
            </a:r>
            <a:endParaRPr/>
          </a:p>
          <a:p>
            <a:pPr marL="228600" lvl="0" indent="-152400" algn="l" rtl="0">
              <a:spcBef>
                <a:spcPts val="0"/>
              </a:spcBef>
              <a:spcAft>
                <a:spcPts val="0"/>
              </a:spcAft>
              <a:buClr>
                <a:schemeClr val="dk1"/>
              </a:buClr>
              <a:buSzPts val="1200"/>
              <a:buFont typeface="Calibri"/>
              <a:buNone/>
            </a:pPr>
            <a:endParaRPr/>
          </a:p>
          <a:p>
            <a:pPr marL="228600" lvl="0" indent="-152400" algn="l" rtl="0">
              <a:spcBef>
                <a:spcPts val="0"/>
              </a:spcBef>
              <a:spcAft>
                <a:spcPts val="0"/>
              </a:spcAft>
              <a:buClr>
                <a:schemeClr val="dk1"/>
              </a:buClr>
              <a:buSzPts val="1200"/>
              <a:buFont typeface="Calibri"/>
              <a:buNone/>
            </a:pPr>
            <a:endParaRPr/>
          </a:p>
        </p:txBody>
      </p:sp>
      <p:sp>
        <p:nvSpPr>
          <p:cNvPr id="268" name="Google Shape;268;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Calibri"/>
              <a:buChar char="•"/>
            </a:pPr>
            <a:r>
              <a:rPr lang="en-MY"/>
              <a:t>File History (key term) – can create a backup for your hard drive</a:t>
            </a:r>
            <a:endParaRPr/>
          </a:p>
          <a:p>
            <a:pPr marL="0" lvl="0" indent="-76200" algn="l" rtl="0">
              <a:spcBef>
                <a:spcPts val="0"/>
              </a:spcBef>
              <a:spcAft>
                <a:spcPts val="0"/>
              </a:spcAft>
              <a:buClr>
                <a:schemeClr val="dk1"/>
              </a:buClr>
              <a:buSzPts val="1200"/>
              <a:buFont typeface="Calibri"/>
              <a:buChar char="•"/>
            </a:pPr>
            <a:r>
              <a:rPr lang="en-MY"/>
              <a:t>Disk Cleanup (key term) identifies and eliminates non essential files</a:t>
            </a:r>
            <a:endParaRPr/>
          </a:p>
          <a:p>
            <a:pPr marL="0" lvl="0" indent="-76200" algn="l" rtl="0">
              <a:spcBef>
                <a:spcPts val="0"/>
              </a:spcBef>
              <a:spcAft>
                <a:spcPts val="0"/>
              </a:spcAft>
              <a:buClr>
                <a:schemeClr val="dk1"/>
              </a:buClr>
              <a:buSzPts val="1200"/>
              <a:buFont typeface="Calibri"/>
              <a:buChar char="•"/>
            </a:pPr>
            <a:r>
              <a:rPr lang="en-MY"/>
              <a:t>Disk Defragmenter (key term) rearranges files and unused disk space to optimize performance</a:t>
            </a:r>
            <a:endParaRPr/>
          </a:p>
          <a:p>
            <a:pPr marL="0" lvl="0" indent="0" algn="l" rtl="0">
              <a:spcBef>
                <a:spcPts val="0"/>
              </a:spcBef>
              <a:spcAft>
                <a:spcPts val="0"/>
              </a:spcAft>
              <a:buNone/>
            </a:pPr>
            <a:endParaRPr/>
          </a:p>
        </p:txBody>
      </p:sp>
      <p:sp>
        <p:nvSpPr>
          <p:cNvPr id="280" name="Google Shape;280;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20</a:t>
            </a:fld>
            <a:endParaRPr>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MY"/>
              <a:t>You can select File History from the Windows 8 System and Security window and create a backup for your hard disk.</a:t>
            </a:r>
            <a:endParaRPr/>
          </a:p>
        </p:txBody>
      </p:sp>
      <p:sp>
        <p:nvSpPr>
          <p:cNvPr id="289" name="Google Shape;28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21</a:t>
            </a:fld>
            <a:endParaRPr>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Calibri"/>
              <a:buChar char="•"/>
            </a:pPr>
            <a:r>
              <a:rPr lang="en-MY"/>
              <a:t>When you search the Web, a variety of programs and files are saved to your hard drive </a:t>
            </a:r>
            <a:endParaRPr/>
          </a:p>
          <a:p>
            <a:pPr marL="0" lvl="0" indent="-76200" algn="l" rtl="0">
              <a:spcBef>
                <a:spcPts val="0"/>
              </a:spcBef>
              <a:spcAft>
                <a:spcPts val="0"/>
              </a:spcAft>
              <a:buClr>
                <a:schemeClr val="dk1"/>
              </a:buClr>
              <a:buSzPts val="1200"/>
              <a:buFont typeface="Calibri"/>
              <a:buChar char="•"/>
            </a:pPr>
            <a:r>
              <a:rPr lang="en-MY"/>
              <a:t>Use disk cleanup (Key Term) to get rid of these unnecessary files </a:t>
            </a:r>
            <a:endParaRPr/>
          </a:p>
          <a:p>
            <a:pPr marL="0" lvl="0" indent="0" algn="l" rtl="0">
              <a:spcBef>
                <a:spcPts val="0"/>
              </a:spcBef>
              <a:spcAft>
                <a:spcPts val="0"/>
              </a:spcAft>
              <a:buNone/>
            </a:pPr>
            <a:endParaRPr/>
          </a:p>
        </p:txBody>
      </p:sp>
      <p:sp>
        <p:nvSpPr>
          <p:cNvPr id="300" name="Google Shape;300;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22</a:t>
            </a:fld>
            <a:endParaRPr>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Calibri"/>
              <a:buChar char="•"/>
            </a:pPr>
            <a:r>
              <a:rPr lang="en-MY"/>
              <a:t>Files are stored and organized on a disk according to tracks and sectors</a:t>
            </a:r>
            <a:endParaRPr/>
          </a:p>
          <a:p>
            <a:pPr marL="457200" lvl="1" indent="-76200" algn="l" rtl="0">
              <a:spcBef>
                <a:spcPts val="0"/>
              </a:spcBef>
              <a:spcAft>
                <a:spcPts val="0"/>
              </a:spcAft>
              <a:buClr>
                <a:schemeClr val="dk1"/>
              </a:buClr>
              <a:buSzPts val="1200"/>
              <a:buFont typeface="Calibri"/>
              <a:buChar char="•"/>
            </a:pPr>
            <a:r>
              <a:rPr lang="en-MY"/>
              <a:t>Tracks (Key Term) – concentric ring</a:t>
            </a:r>
            <a:endParaRPr/>
          </a:p>
          <a:p>
            <a:pPr marL="457200" lvl="1" indent="-76200" algn="l" rtl="0">
              <a:spcBef>
                <a:spcPts val="0"/>
              </a:spcBef>
              <a:spcAft>
                <a:spcPts val="0"/>
              </a:spcAft>
              <a:buClr>
                <a:schemeClr val="dk1"/>
              </a:buClr>
              <a:buSzPts val="1200"/>
              <a:buFont typeface="Calibri"/>
              <a:buChar char="•"/>
            </a:pPr>
            <a:r>
              <a:rPr lang="en-MY"/>
              <a:t>Sectors (Key Term) – wedge-shaped sections of a track</a:t>
            </a:r>
            <a:endParaRPr/>
          </a:p>
          <a:p>
            <a:pPr marL="457200" lvl="1" indent="-76200" algn="l" rtl="0">
              <a:spcBef>
                <a:spcPts val="0"/>
              </a:spcBef>
              <a:spcAft>
                <a:spcPts val="0"/>
              </a:spcAft>
              <a:buClr>
                <a:schemeClr val="dk1"/>
              </a:buClr>
              <a:buSzPts val="1200"/>
              <a:buFont typeface="Calibri"/>
              <a:buChar char="•"/>
            </a:pPr>
            <a:r>
              <a:rPr lang="en-MY"/>
              <a:t>OS tries to save a file on a single track across contiguous sectors. Often the file has to broken into small parts and stored wherever space is available and the disk over time becomes fragmented (key term) </a:t>
            </a:r>
            <a:endParaRPr/>
          </a:p>
          <a:p>
            <a:pPr marL="0" lvl="0" indent="-76200" algn="l" rtl="0">
              <a:spcBef>
                <a:spcPts val="0"/>
              </a:spcBef>
              <a:spcAft>
                <a:spcPts val="0"/>
              </a:spcAft>
              <a:buClr>
                <a:schemeClr val="dk1"/>
              </a:buClr>
              <a:buSzPts val="1200"/>
              <a:buFont typeface="Calibri"/>
              <a:buChar char="•"/>
            </a:pPr>
            <a:r>
              <a:rPr lang="en-MY"/>
              <a:t>Disk Defragmenter (Key Term) should be run on your computer often </a:t>
            </a:r>
            <a:endParaRPr/>
          </a:p>
          <a:p>
            <a:pPr marL="457200" lvl="1" indent="-76200" algn="l" rtl="0">
              <a:spcBef>
                <a:spcPts val="0"/>
              </a:spcBef>
              <a:spcAft>
                <a:spcPts val="0"/>
              </a:spcAft>
              <a:buClr>
                <a:schemeClr val="dk1"/>
              </a:buClr>
              <a:buSzPts val="1200"/>
              <a:buFont typeface="Calibri"/>
              <a:buChar char="•"/>
            </a:pPr>
            <a:r>
              <a:rPr lang="en-MY"/>
              <a:t>Some end-users run this utility program daily, while some run it once a week</a:t>
            </a:r>
            <a:endParaRPr/>
          </a:p>
          <a:p>
            <a:pPr marL="0" lvl="0" indent="-76200" algn="l" rtl="0">
              <a:spcBef>
                <a:spcPts val="0"/>
              </a:spcBef>
              <a:spcAft>
                <a:spcPts val="0"/>
              </a:spcAft>
              <a:buClr>
                <a:schemeClr val="dk1"/>
              </a:buClr>
              <a:buSzPts val="1200"/>
              <a:buFont typeface="Calibri"/>
              <a:buChar char="•"/>
            </a:pPr>
            <a:r>
              <a:rPr lang="en-MY"/>
              <a:t>Fragmented (Key Term) files - result of a file having to be broken apart into smaller parts so it can be stored wherever space is available</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312" name="Google Shape;312;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23</a:t>
            </a:fld>
            <a:endParaRPr>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MY"/>
              <a:t>Utility Suites (key term) combine several programs into one package</a:t>
            </a:r>
            <a:endParaRPr/>
          </a:p>
          <a:p>
            <a:pPr marL="0" lvl="0" indent="0" algn="l" rtl="0">
              <a:spcBef>
                <a:spcPts val="0"/>
              </a:spcBef>
              <a:spcAft>
                <a:spcPts val="0"/>
              </a:spcAft>
              <a:buNone/>
            </a:pPr>
            <a:endParaRPr/>
          </a:p>
          <a:p>
            <a:pPr marL="0" lvl="0" indent="0" algn="l" rtl="0">
              <a:spcBef>
                <a:spcPts val="0"/>
              </a:spcBef>
              <a:spcAft>
                <a:spcPts val="0"/>
              </a:spcAft>
              <a:buNone/>
            </a:pPr>
            <a:r>
              <a:rPr lang="en-MY"/>
              <a:t>Suites provide a variety of utilities:</a:t>
            </a:r>
            <a:endParaRPr/>
          </a:p>
          <a:p>
            <a:pPr marL="171450" lvl="0" indent="-171450" algn="l" rtl="0">
              <a:spcBef>
                <a:spcPts val="0"/>
              </a:spcBef>
              <a:spcAft>
                <a:spcPts val="0"/>
              </a:spcAft>
              <a:buClr>
                <a:schemeClr val="dk1"/>
              </a:buClr>
              <a:buSzPts val="1200"/>
              <a:buFont typeface="Arial"/>
              <a:buChar char="•"/>
            </a:pPr>
            <a:r>
              <a:rPr lang="en-MY"/>
              <a:t>Programs to protect your system against viruses (key term)</a:t>
            </a:r>
            <a:endParaRPr/>
          </a:p>
        </p:txBody>
      </p:sp>
      <p:sp>
        <p:nvSpPr>
          <p:cNvPr id="325" name="Google Shape;325;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0" name="Google Shape;11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Calibri"/>
              <a:buChar char="•"/>
            </a:pPr>
            <a:r>
              <a:rPr lang="en-MY"/>
              <a:t>System software (key term) is not a single program but is a collection of programs that handles hundreds of technical details</a:t>
            </a:r>
            <a:endParaRPr/>
          </a:p>
          <a:p>
            <a:pPr marL="0" lvl="0" indent="-76200" algn="l" rtl="0">
              <a:spcBef>
                <a:spcPts val="0"/>
              </a:spcBef>
              <a:spcAft>
                <a:spcPts val="0"/>
              </a:spcAft>
              <a:buClr>
                <a:schemeClr val="dk1"/>
              </a:buClr>
              <a:buSzPts val="1200"/>
              <a:buFont typeface="Calibri"/>
              <a:buChar char="•"/>
            </a:pPr>
            <a:r>
              <a:rPr lang="en-MY"/>
              <a:t>End-users focus on application programs more than the system software, but it is important to understand how system software works</a:t>
            </a:r>
            <a:endParaRPr/>
          </a:p>
          <a:p>
            <a:pPr marL="0" lvl="0" indent="0" algn="l" rtl="0">
              <a:spcBef>
                <a:spcPts val="0"/>
              </a:spcBef>
              <a:spcAft>
                <a:spcPts val="0"/>
              </a:spcAft>
              <a:buNone/>
            </a:pPr>
            <a:endParaRPr/>
          </a:p>
          <a:p>
            <a:pPr marL="0" lvl="0" indent="0" algn="l" rtl="0">
              <a:spcBef>
                <a:spcPts val="0"/>
              </a:spcBef>
              <a:spcAft>
                <a:spcPts val="0"/>
              </a:spcAft>
              <a:buNone/>
            </a:pPr>
            <a:r>
              <a:rPr lang="en-MY"/>
              <a:t>Four types of programs:</a:t>
            </a:r>
            <a:endParaRPr/>
          </a:p>
          <a:p>
            <a:pPr marL="171450" lvl="0" indent="-171450" algn="l" rtl="0">
              <a:spcBef>
                <a:spcPts val="0"/>
              </a:spcBef>
              <a:spcAft>
                <a:spcPts val="0"/>
              </a:spcAft>
              <a:buClr>
                <a:schemeClr val="dk1"/>
              </a:buClr>
              <a:buSzPts val="1200"/>
              <a:buFont typeface="Arial"/>
              <a:buChar char="•"/>
            </a:pPr>
            <a:r>
              <a:rPr lang="en-MY"/>
              <a:t>Operating systems (key term) coordinate computer resources</a:t>
            </a:r>
            <a:endParaRPr/>
          </a:p>
          <a:p>
            <a:pPr marL="171450" lvl="0" indent="-171450" algn="l" rtl="0">
              <a:spcBef>
                <a:spcPts val="0"/>
              </a:spcBef>
              <a:spcAft>
                <a:spcPts val="0"/>
              </a:spcAft>
              <a:buClr>
                <a:schemeClr val="dk1"/>
              </a:buClr>
              <a:buSzPts val="1200"/>
              <a:buFont typeface="Arial"/>
              <a:buChar char="•"/>
            </a:pPr>
            <a:r>
              <a:rPr lang="en-MY"/>
              <a:t>Utilities (key term) perform tasks related to managing the computer resources</a:t>
            </a:r>
            <a:endParaRPr/>
          </a:p>
          <a:p>
            <a:pPr marL="171450" lvl="0" indent="-171450" algn="l" rtl="0">
              <a:spcBef>
                <a:spcPts val="0"/>
              </a:spcBef>
              <a:spcAft>
                <a:spcPts val="0"/>
              </a:spcAft>
              <a:buClr>
                <a:schemeClr val="dk1"/>
              </a:buClr>
              <a:buSzPts val="1200"/>
              <a:buFont typeface="Arial"/>
              <a:buChar char="•"/>
            </a:pPr>
            <a:r>
              <a:rPr lang="en-MY"/>
              <a:t>Device drivers (key term) programs that allow devices to communicate with the computer system</a:t>
            </a:r>
            <a:endParaRPr/>
          </a:p>
          <a:p>
            <a:pPr marL="171450" lvl="0" indent="-171450" algn="l" rtl="0">
              <a:spcBef>
                <a:spcPts val="0"/>
              </a:spcBef>
              <a:spcAft>
                <a:spcPts val="0"/>
              </a:spcAft>
              <a:buClr>
                <a:schemeClr val="dk1"/>
              </a:buClr>
              <a:buSzPts val="1200"/>
              <a:buFont typeface="Arial"/>
              <a:buChar char="•"/>
            </a:pPr>
            <a:r>
              <a:rPr lang="en-MY"/>
              <a:t>Language translators (key term) converts programming instructions into a language the computers understand</a:t>
            </a:r>
            <a:endParaRPr/>
          </a:p>
        </p:txBody>
      </p:sp>
      <p:sp>
        <p:nvSpPr>
          <p:cNvPr id="125" name="Google Shape;12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2" name="Google Shape;562;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 name="Google Shape;603;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8" name="Google Shape;638;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5" name="Google Shape;645;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3" name="Google Shape;653;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671" name="Google Shape;671;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61</a:t>
            </a:fld>
            <a:endParaRPr>
              <a:solidFill>
                <a:srgbClr val="000000"/>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680" name="Google Shape;680;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62</a:t>
            </a:fld>
            <a:endParaRPr>
              <a:solidFill>
                <a:srgbClr val="000000"/>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8" name="Google Shape;688;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689" name="Google Shape;689;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63</a:t>
            </a:fld>
            <a:endParaRPr>
              <a:solidFill>
                <a:srgbClr val="000000"/>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8" name="Google Shape;69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699" name="Google Shape;69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64</a:t>
            </a:fld>
            <a:endParaRPr>
              <a:solidFill>
                <a:srgbClr val="000000"/>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8" name="Google Shape;708;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709" name="Google Shape;709;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65</a:t>
            </a:fld>
            <a:endParaRPr>
              <a:solidFill>
                <a:srgbClr val="000000"/>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8" name="Google Shape;718;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719" name="Google Shape;719;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66</a:t>
            </a:fld>
            <a:endParaRPr>
              <a:solidFill>
                <a:srgbClr val="000000"/>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8" name="Google Shape;728;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729" name="Google Shape;729;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67</a:t>
            </a:fld>
            <a:endParaRPr>
              <a:solidFill>
                <a:srgbClr val="000000"/>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739" name="Google Shape;739;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68</a:t>
            </a:fld>
            <a:endParaRPr>
              <a:solidFill>
                <a:srgbClr val="000000"/>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8" name="Google Shape;748;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749" name="Google Shape;749;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69</a:t>
            </a:fld>
            <a:endParaRPr>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MY"/>
              <a:t>Operating systems (key term) collection of programs that handle technical tasks</a:t>
            </a:r>
            <a:endParaRPr/>
          </a:p>
          <a:p>
            <a:pPr marL="0" lvl="0" indent="0" algn="l" rtl="0">
              <a:spcBef>
                <a:spcPts val="0"/>
              </a:spcBef>
              <a:spcAft>
                <a:spcPts val="0"/>
              </a:spcAft>
              <a:buNone/>
            </a:pPr>
            <a:endParaRPr/>
          </a:p>
          <a:p>
            <a:pPr marL="0" lvl="0" indent="0" algn="l" rtl="0">
              <a:spcBef>
                <a:spcPts val="0"/>
              </a:spcBef>
              <a:spcAft>
                <a:spcPts val="0"/>
              </a:spcAft>
              <a:buNone/>
            </a:pPr>
            <a:r>
              <a:rPr lang="en-MY"/>
              <a:t>Sometimes referred to as software environment or platform</a:t>
            </a:r>
            <a:endParaRPr/>
          </a:p>
          <a:p>
            <a:pPr marL="0" lvl="0" indent="0" algn="l" rtl="0">
              <a:spcBef>
                <a:spcPts val="0"/>
              </a:spcBef>
              <a:spcAft>
                <a:spcPts val="0"/>
              </a:spcAft>
              <a:buNone/>
            </a:pPr>
            <a:endParaRPr/>
          </a:p>
          <a:p>
            <a:pPr marL="0" lvl="0" indent="0" algn="l" rtl="0">
              <a:spcBef>
                <a:spcPts val="0"/>
              </a:spcBef>
              <a:spcAft>
                <a:spcPts val="0"/>
              </a:spcAft>
              <a:buNone/>
            </a:pPr>
            <a:r>
              <a:rPr lang="en-MY"/>
              <a:t>User interface (key term) and graphical user interface or GUI (key term) </a:t>
            </a:r>
            <a:endParaRPr/>
          </a:p>
          <a:p>
            <a:pPr marL="0" lvl="0" indent="0" algn="l" rtl="0">
              <a:spcBef>
                <a:spcPts val="0"/>
              </a:spcBef>
              <a:spcAft>
                <a:spcPts val="0"/>
              </a:spcAft>
              <a:buNone/>
            </a:pPr>
            <a:endParaRPr/>
          </a:p>
          <a:p>
            <a:pPr marL="0" lvl="0" indent="0" algn="l" rtl="0">
              <a:spcBef>
                <a:spcPts val="0"/>
              </a:spcBef>
              <a:spcAft>
                <a:spcPts val="0"/>
              </a:spcAft>
              <a:buNone/>
            </a:pPr>
            <a:r>
              <a:rPr lang="en-MY"/>
              <a:t>Multitasking (key term) – the ability to switch between applications</a:t>
            </a:r>
            <a:endParaRPr/>
          </a:p>
          <a:p>
            <a:pPr marL="0" lvl="0" indent="0" algn="l" rtl="0">
              <a:spcBef>
                <a:spcPts val="0"/>
              </a:spcBef>
              <a:spcAft>
                <a:spcPts val="0"/>
              </a:spcAft>
              <a:buNone/>
            </a:pPr>
            <a:r>
              <a:rPr lang="en-MY"/>
              <a:t>Foreground (key term)  – the program you are currently working on</a:t>
            </a:r>
            <a:endParaRPr/>
          </a:p>
          <a:p>
            <a:pPr marL="0" lvl="0" indent="0" algn="l" rtl="0">
              <a:spcBef>
                <a:spcPts val="0"/>
              </a:spcBef>
              <a:spcAft>
                <a:spcPts val="0"/>
              </a:spcAft>
              <a:buNone/>
            </a:pPr>
            <a:r>
              <a:rPr lang="en-MY"/>
              <a:t>Background (key term)  – the other program that is running but not the active window</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41" name="Google Shape;14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8" name="Google Shape;758;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759" name="Google Shape;759;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70</a:t>
            </a:fld>
            <a:endParaRPr>
              <a:solidFill>
                <a:srgbClr val="000000"/>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8" name="Google Shape;768;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769" name="Google Shape;769;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71</a:t>
            </a:fld>
            <a:endParaRPr>
              <a:solidFill>
                <a:srgbClr val="000000"/>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8" name="Google Shape;778;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779" name="Google Shape;779;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72</a:t>
            </a:fld>
            <a:endParaRPr>
              <a:solidFill>
                <a:srgbClr val="000000"/>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7" name="Google Shape;787;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788" name="Google Shape;788;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73</a:t>
            </a:fld>
            <a:endParaRPr>
              <a:solidFill>
                <a:srgbClr val="000000"/>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6" name="Google Shape;796;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3" name="Google Shape;803;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804" name="Google Shape;804;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75</a:t>
            </a:fld>
            <a:endParaRPr>
              <a:solidFill>
                <a:srgbClr val="000000"/>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3" name="Google Shape;813;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814" name="Google Shape;814;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76</a:t>
            </a:fld>
            <a:endParaRPr>
              <a:solidFill>
                <a:srgbClr val="000000"/>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3" name="Google Shape;82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2" name="Google Shape;832;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MY"/>
              <a:t>Have students turn to the end of Chapter 4 in their textbooks to view the same “Open-Ended” questions/statements</a:t>
            </a:r>
            <a:endParaRPr/>
          </a:p>
          <a:p>
            <a:pPr marL="0" lvl="0" indent="0" algn="l" rtl="0">
              <a:spcBef>
                <a:spcPts val="0"/>
              </a:spcBef>
              <a:spcAft>
                <a:spcPts val="0"/>
              </a:spcAft>
              <a:buNone/>
            </a:pPr>
            <a:endParaRPr/>
          </a:p>
        </p:txBody>
      </p:sp>
      <p:sp>
        <p:nvSpPr>
          <p:cNvPr id="833" name="Google Shape;833;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78</a:t>
            </a:fld>
            <a:endParaRPr>
              <a:solidFill>
                <a:srgbClr val="000000"/>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0" name="Google Shape;840;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MY"/>
              <a:t>Have students turn to the end of Chapter 4 in their textbooks to view the same “Open-Ended” questions/statements</a:t>
            </a:r>
            <a:endParaRPr/>
          </a:p>
          <a:p>
            <a:pPr marL="0" lvl="0" indent="0" algn="l" rtl="0">
              <a:spcBef>
                <a:spcPts val="0"/>
              </a:spcBef>
              <a:spcAft>
                <a:spcPts val="0"/>
              </a:spcAft>
              <a:buNone/>
            </a:pPr>
            <a:endParaRPr/>
          </a:p>
        </p:txBody>
      </p:sp>
      <p:sp>
        <p:nvSpPr>
          <p:cNvPr id="841" name="Google Shape;841;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solidFill>
                  <a:srgbClr val="000000"/>
                </a:solidFill>
              </a:rPr>
              <a:t>79</a:t>
            </a:fld>
            <a:endParaRPr>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Calibri"/>
              <a:buChar char="•"/>
            </a:pPr>
            <a:r>
              <a:rPr lang="en-MY"/>
              <a:t>Booting (key term)  is the process of starting a computer</a:t>
            </a:r>
            <a:endParaRPr/>
          </a:p>
          <a:p>
            <a:pPr marL="457200" lvl="1" indent="-76200" algn="l" rtl="0">
              <a:spcBef>
                <a:spcPts val="0"/>
              </a:spcBef>
              <a:spcAft>
                <a:spcPts val="0"/>
              </a:spcAft>
              <a:buClr>
                <a:schemeClr val="dk1"/>
              </a:buClr>
              <a:buSzPts val="1200"/>
              <a:buFont typeface="Calibri"/>
              <a:buChar char="•"/>
            </a:pPr>
            <a:r>
              <a:rPr lang="en-MY"/>
              <a:t>Warm boot (Key Term) – computer is already on and you restart it without turning off the power</a:t>
            </a:r>
            <a:endParaRPr/>
          </a:p>
          <a:p>
            <a:pPr marL="457200" lvl="1" indent="-76200" algn="l" rtl="0">
              <a:spcBef>
                <a:spcPts val="0"/>
              </a:spcBef>
              <a:spcAft>
                <a:spcPts val="0"/>
              </a:spcAft>
              <a:buClr>
                <a:schemeClr val="dk1"/>
              </a:buClr>
              <a:buSzPts val="1200"/>
              <a:buFont typeface="Calibri"/>
              <a:buChar char="•"/>
            </a:pPr>
            <a:r>
              <a:rPr lang="en-MY"/>
              <a:t>Cold boot (Key Term) – starting a computer that has been turned off</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MY"/>
              <a:t>Common features in application software:</a:t>
            </a:r>
            <a:endParaRPr/>
          </a:p>
          <a:p>
            <a:pPr marL="0" lvl="0" indent="0" algn="l" rtl="0">
              <a:spcBef>
                <a:spcPts val="0"/>
              </a:spcBef>
              <a:spcAft>
                <a:spcPts val="0"/>
              </a:spcAft>
              <a:buNone/>
            </a:pPr>
            <a:endParaRPr/>
          </a:p>
          <a:p>
            <a:pPr marL="0" lvl="0" indent="0" algn="l" rtl="0">
              <a:spcBef>
                <a:spcPts val="0"/>
              </a:spcBef>
              <a:spcAft>
                <a:spcPts val="0"/>
              </a:spcAft>
              <a:buNone/>
            </a:pPr>
            <a:r>
              <a:rPr lang="en-MY"/>
              <a:t>Gesture Control (key term) is the ability to control operations with finger movements: i.e. swiping, sliding and pinching</a:t>
            </a:r>
            <a:endParaRPr/>
          </a:p>
          <a:p>
            <a:pPr marL="0" lvl="0" indent="0" algn="l" rtl="0">
              <a:spcBef>
                <a:spcPts val="0"/>
              </a:spcBef>
              <a:spcAft>
                <a:spcPts val="0"/>
              </a:spcAft>
              <a:buNone/>
            </a:pPr>
            <a:endParaRPr/>
          </a:p>
          <a:p>
            <a:pPr marL="0" lvl="0" indent="0" algn="l" rtl="0">
              <a:spcBef>
                <a:spcPts val="0"/>
              </a:spcBef>
              <a:spcAft>
                <a:spcPts val="0"/>
              </a:spcAft>
              <a:buNone/>
            </a:pPr>
            <a:r>
              <a:rPr lang="en-MY"/>
              <a:t>Most operating systems store data and programs in system files (key term) and folders (key term)</a:t>
            </a:r>
            <a:endParaRPr/>
          </a:p>
          <a:p>
            <a:pPr marL="0" lvl="0" indent="0" algn="l" rtl="0">
              <a:spcBef>
                <a:spcPts val="0"/>
              </a:spcBef>
              <a:spcAft>
                <a:spcPts val="0"/>
              </a:spcAft>
              <a:buNone/>
            </a:pPr>
            <a:endParaRPr/>
          </a:p>
          <a:p>
            <a:pPr marL="0" lvl="0" indent="0" algn="l" rtl="0">
              <a:spcBef>
                <a:spcPts val="0"/>
              </a:spcBef>
              <a:spcAft>
                <a:spcPts val="0"/>
              </a:spcAft>
              <a:buNone/>
            </a:pPr>
            <a:r>
              <a:rPr lang="en-MY"/>
              <a:t>Files and folders</a:t>
            </a:r>
            <a:endParaRPr/>
          </a:p>
          <a:p>
            <a:pPr marL="171450" lvl="0" indent="-171450" algn="l" rtl="0">
              <a:spcBef>
                <a:spcPts val="0"/>
              </a:spcBef>
              <a:spcAft>
                <a:spcPts val="0"/>
              </a:spcAft>
              <a:buClr>
                <a:schemeClr val="dk1"/>
              </a:buClr>
              <a:buSzPts val="1200"/>
              <a:buFont typeface="Arial"/>
              <a:buChar char="•"/>
            </a:pPr>
            <a:r>
              <a:rPr lang="en-MY"/>
              <a:t>Files share data and programs</a:t>
            </a:r>
            <a:endParaRPr/>
          </a:p>
          <a:p>
            <a:pPr marL="171450" lvl="0" indent="-171450" algn="l" rtl="0">
              <a:spcBef>
                <a:spcPts val="0"/>
              </a:spcBef>
              <a:spcAft>
                <a:spcPts val="0"/>
              </a:spcAft>
              <a:buClr>
                <a:schemeClr val="dk1"/>
              </a:buClr>
              <a:buSzPts val="1200"/>
              <a:buFont typeface="Arial"/>
              <a:buChar char="•"/>
            </a:pPr>
            <a:r>
              <a:rPr lang="en-MY"/>
              <a:t>Folders store related files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49" name="Google Shape;14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MY"/>
              <a:t>Three basic categories of operating systems: </a:t>
            </a:r>
            <a:endParaRPr/>
          </a:p>
          <a:p>
            <a:pPr marL="0" lvl="0" indent="0" algn="l" rtl="0">
              <a:spcBef>
                <a:spcPts val="0"/>
              </a:spcBef>
              <a:spcAft>
                <a:spcPts val="0"/>
              </a:spcAft>
              <a:buNone/>
            </a:pPr>
            <a:endParaRPr/>
          </a:p>
          <a:p>
            <a:pPr marL="0" lvl="0" indent="0" algn="l" rtl="0">
              <a:spcBef>
                <a:spcPts val="0"/>
              </a:spcBef>
              <a:spcAft>
                <a:spcPts val="0"/>
              </a:spcAft>
              <a:buNone/>
            </a:pPr>
            <a:r>
              <a:rPr lang="en-MY"/>
              <a:t>Embedded OS (key term) – used for handheld devices</a:t>
            </a:r>
            <a:endParaRPr/>
          </a:p>
          <a:p>
            <a:pPr marL="0" lvl="0" indent="0" algn="l" rtl="0">
              <a:spcBef>
                <a:spcPts val="0"/>
              </a:spcBef>
              <a:spcAft>
                <a:spcPts val="0"/>
              </a:spcAft>
              <a:buNone/>
            </a:pPr>
            <a:r>
              <a:rPr lang="en-MY"/>
              <a:t>	RTOS – real-time operating system</a:t>
            </a:r>
            <a:endParaRPr/>
          </a:p>
          <a:p>
            <a:pPr marL="0" marR="0" lvl="0" indent="0" algn="l" rtl="0">
              <a:lnSpc>
                <a:spcPct val="100000"/>
              </a:lnSpc>
              <a:spcBef>
                <a:spcPts val="0"/>
              </a:spcBef>
              <a:spcAft>
                <a:spcPts val="0"/>
              </a:spcAft>
              <a:buClr>
                <a:schemeClr val="dk1"/>
              </a:buClr>
              <a:buSzPts val="1200"/>
              <a:buFont typeface="Calibri"/>
              <a:buNone/>
            </a:pPr>
            <a:r>
              <a:rPr lang="en-MY"/>
              <a:t>Stand-alone (key term) – or desktop operating systems (key term) – control a single desktop computer</a:t>
            </a:r>
            <a:endParaRPr/>
          </a:p>
          <a:p>
            <a:pPr marL="0" lvl="0" indent="0" algn="l" rtl="0">
              <a:spcBef>
                <a:spcPts val="0"/>
              </a:spcBef>
              <a:spcAft>
                <a:spcPts val="0"/>
              </a:spcAft>
              <a:buNone/>
            </a:pPr>
            <a:r>
              <a:rPr lang="en-MY"/>
              <a:t>Network operating systems (NOS) (key term) – control and coordinate networked computers. OS is stored on the network server (key term) </a:t>
            </a:r>
            <a:endParaRPr/>
          </a:p>
          <a:p>
            <a:pPr marL="0" lvl="0" indent="0" algn="l" rtl="0">
              <a:spcBef>
                <a:spcPts val="0"/>
              </a:spcBef>
              <a:spcAft>
                <a:spcPts val="0"/>
              </a:spcAft>
              <a:buNone/>
            </a:pPr>
            <a:endParaRPr/>
          </a:p>
          <a:p>
            <a:pPr marL="0" lvl="0" indent="0" algn="l" rtl="0">
              <a:spcBef>
                <a:spcPts val="0"/>
              </a:spcBef>
              <a:spcAft>
                <a:spcPts val="0"/>
              </a:spcAft>
              <a:buNone/>
            </a:pPr>
            <a:r>
              <a:rPr lang="en-MY"/>
              <a:t>Operating system is often referred to as the software environment (key term) or software platform (key term) almost all OS’ are designed to run only on specific platforms</a:t>
            </a:r>
            <a:endParaRPr/>
          </a:p>
        </p:txBody>
      </p:sp>
      <p:sp>
        <p:nvSpPr>
          <p:cNvPr id="159" name="Google Shape;159;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gradFill>
          <a:gsLst>
            <a:gs pos="0">
              <a:schemeClr val="dk1"/>
            </a:gs>
            <a:gs pos="70000">
              <a:srgbClr val="324968"/>
            </a:gs>
            <a:gs pos="100000">
              <a:srgbClr val="324968"/>
            </a:gs>
          </a:gsLst>
          <a:lin ang="0" scaled="0"/>
        </a:gradFill>
        <a:effectLst/>
      </p:bgPr>
    </p:bg>
    <p:spTree>
      <p:nvGrpSpPr>
        <p:cNvPr id="1" name="Shape 19"/>
        <p:cNvGrpSpPr/>
        <p:nvPr/>
      </p:nvGrpSpPr>
      <p:grpSpPr>
        <a:xfrm>
          <a:off x="0" y="0"/>
          <a:ext cx="0" cy="0"/>
          <a:chOff x="0" y="0"/>
          <a:chExt cx="0" cy="0"/>
        </a:xfrm>
      </p:grpSpPr>
      <p:sp>
        <p:nvSpPr>
          <p:cNvPr id="20" name="Google Shape;20;p82"/>
          <p:cNvSpPr/>
          <p:nvPr/>
        </p:nvSpPr>
        <p:spPr>
          <a:xfrm>
            <a:off x="0" y="0"/>
            <a:ext cx="12192000" cy="396257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147794"/>
              </a:solidFill>
              <a:latin typeface="Verdana"/>
              <a:ea typeface="Verdana"/>
              <a:cs typeface="Verdana"/>
              <a:sym typeface="Verdana"/>
            </a:endParaRPr>
          </a:p>
        </p:txBody>
      </p:sp>
      <p:sp>
        <p:nvSpPr>
          <p:cNvPr id="21" name="Google Shape;21;p82"/>
          <p:cNvSpPr txBox="1">
            <a:spLocks noGrp="1"/>
          </p:cNvSpPr>
          <p:nvPr>
            <p:ph type="dt" idx="10"/>
          </p:nvPr>
        </p:nvSpPr>
        <p:spPr>
          <a:xfrm>
            <a:off x="5141625" y="6200662"/>
            <a:ext cx="1908751"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82"/>
          <p:cNvSpPr txBox="1">
            <a:spLocks noGrp="1"/>
          </p:cNvSpPr>
          <p:nvPr>
            <p:ph type="ftr" idx="11"/>
          </p:nvPr>
        </p:nvSpPr>
        <p:spPr>
          <a:xfrm>
            <a:off x="7055996" y="6200662"/>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82"/>
          <p:cNvSpPr txBox="1">
            <a:spLocks noGrp="1"/>
          </p:cNvSpPr>
          <p:nvPr>
            <p:ph type="sldNum" idx="12"/>
          </p:nvPr>
        </p:nvSpPr>
        <p:spPr>
          <a:xfrm>
            <a:off x="10932717" y="6200662"/>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FFFFFF"/>
                </a:solidFill>
                <a:latin typeface="Verdana"/>
                <a:ea typeface="Verdana"/>
                <a:cs typeface="Verdana"/>
                <a:sym typeface="Verdana"/>
              </a:defRPr>
            </a:lvl1pPr>
            <a:lvl2pPr marL="0" lvl="1" indent="0" algn="r">
              <a:spcBef>
                <a:spcPts val="0"/>
              </a:spcBef>
              <a:buNone/>
              <a:defRPr sz="1200">
                <a:solidFill>
                  <a:srgbClr val="FFFFFF"/>
                </a:solidFill>
                <a:latin typeface="Verdana"/>
                <a:ea typeface="Verdana"/>
                <a:cs typeface="Verdana"/>
                <a:sym typeface="Verdana"/>
              </a:defRPr>
            </a:lvl2pPr>
            <a:lvl3pPr marL="0" lvl="2" indent="0" algn="r">
              <a:spcBef>
                <a:spcPts val="0"/>
              </a:spcBef>
              <a:buNone/>
              <a:defRPr sz="1200">
                <a:solidFill>
                  <a:srgbClr val="FFFFFF"/>
                </a:solidFill>
                <a:latin typeface="Verdana"/>
                <a:ea typeface="Verdana"/>
                <a:cs typeface="Verdana"/>
                <a:sym typeface="Verdana"/>
              </a:defRPr>
            </a:lvl3pPr>
            <a:lvl4pPr marL="0" lvl="3" indent="0" algn="r">
              <a:spcBef>
                <a:spcPts val="0"/>
              </a:spcBef>
              <a:buNone/>
              <a:defRPr sz="1200">
                <a:solidFill>
                  <a:srgbClr val="FFFFFF"/>
                </a:solidFill>
                <a:latin typeface="Verdana"/>
                <a:ea typeface="Verdana"/>
                <a:cs typeface="Verdana"/>
                <a:sym typeface="Verdana"/>
              </a:defRPr>
            </a:lvl4pPr>
            <a:lvl5pPr marL="0" lvl="4" indent="0" algn="r">
              <a:spcBef>
                <a:spcPts val="0"/>
              </a:spcBef>
              <a:buNone/>
              <a:defRPr sz="1200">
                <a:solidFill>
                  <a:srgbClr val="FFFFFF"/>
                </a:solidFill>
                <a:latin typeface="Verdana"/>
                <a:ea typeface="Verdana"/>
                <a:cs typeface="Verdana"/>
                <a:sym typeface="Verdana"/>
              </a:defRPr>
            </a:lvl5pPr>
            <a:lvl6pPr marL="0" lvl="5" indent="0" algn="r">
              <a:spcBef>
                <a:spcPts val="0"/>
              </a:spcBef>
              <a:buNone/>
              <a:defRPr sz="1200">
                <a:solidFill>
                  <a:srgbClr val="FFFFFF"/>
                </a:solidFill>
                <a:latin typeface="Verdana"/>
                <a:ea typeface="Verdana"/>
                <a:cs typeface="Verdana"/>
                <a:sym typeface="Verdana"/>
              </a:defRPr>
            </a:lvl6pPr>
            <a:lvl7pPr marL="0" lvl="6" indent="0" algn="r">
              <a:spcBef>
                <a:spcPts val="0"/>
              </a:spcBef>
              <a:buNone/>
              <a:defRPr sz="1200">
                <a:solidFill>
                  <a:srgbClr val="FFFFFF"/>
                </a:solidFill>
                <a:latin typeface="Verdana"/>
                <a:ea typeface="Verdana"/>
                <a:cs typeface="Verdana"/>
                <a:sym typeface="Verdana"/>
              </a:defRPr>
            </a:lvl7pPr>
            <a:lvl8pPr marL="0" lvl="7" indent="0" algn="r">
              <a:spcBef>
                <a:spcPts val="0"/>
              </a:spcBef>
              <a:buNone/>
              <a:defRPr sz="1200">
                <a:solidFill>
                  <a:srgbClr val="FFFFFF"/>
                </a:solidFill>
                <a:latin typeface="Verdana"/>
                <a:ea typeface="Verdana"/>
                <a:cs typeface="Verdana"/>
                <a:sym typeface="Verdana"/>
              </a:defRPr>
            </a:lvl8pPr>
            <a:lvl9pPr marL="0" lvl="8" indent="0" algn="r">
              <a:spcBef>
                <a:spcPts val="0"/>
              </a:spcBef>
              <a:buNone/>
              <a:defRPr sz="1200">
                <a:solidFill>
                  <a:srgbClr val="FFFFFF"/>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MY"/>
              <a:t>‹#›</a:t>
            </a:fld>
            <a:endParaRPr/>
          </a:p>
        </p:txBody>
      </p:sp>
      <p:sp>
        <p:nvSpPr>
          <p:cNvPr id="24" name="Google Shape;24;p82"/>
          <p:cNvSpPr txBox="1">
            <a:spLocks noGrp="1"/>
          </p:cNvSpPr>
          <p:nvPr>
            <p:ph type="ctrTitle"/>
          </p:nvPr>
        </p:nvSpPr>
        <p:spPr>
          <a:xfrm>
            <a:off x="4475282" y="1084922"/>
            <a:ext cx="7716717" cy="285177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147794"/>
              </a:buClr>
              <a:buSzPts val="6000"/>
              <a:buFont typeface="Verdana"/>
              <a:buNone/>
              <a:defRPr sz="6000" b="1" cap="none">
                <a:solidFill>
                  <a:srgbClr val="147794"/>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82"/>
          <p:cNvSpPr txBox="1"/>
          <p:nvPr/>
        </p:nvSpPr>
        <p:spPr>
          <a:xfrm rot="-5400000">
            <a:off x="-3063240" y="3046066"/>
            <a:ext cx="6492241" cy="400110"/>
          </a:xfrm>
          <a:prstGeom prst="rect">
            <a:avLst/>
          </a:prstGeom>
          <a:solidFill>
            <a:srgbClr val="6F261B"/>
          </a:solid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MY" sz="2000">
                <a:solidFill>
                  <a:srgbClr val="FFFFFF"/>
                </a:solidFill>
                <a:latin typeface="Verdana"/>
                <a:ea typeface="Verdana"/>
                <a:cs typeface="Verdana"/>
                <a:sym typeface="Verdana"/>
              </a:rPr>
              <a:t>Chapter</a:t>
            </a:r>
            <a:endParaRPr/>
          </a:p>
        </p:txBody>
      </p:sp>
      <p:sp>
        <p:nvSpPr>
          <p:cNvPr id="26" name="Google Shape;26;p82"/>
          <p:cNvSpPr/>
          <p:nvPr/>
        </p:nvSpPr>
        <p:spPr>
          <a:xfrm>
            <a:off x="365761" y="3934113"/>
            <a:ext cx="11826239" cy="45719"/>
          </a:xfrm>
          <a:prstGeom prst="rect">
            <a:avLst/>
          </a:prstGeom>
          <a:solidFill>
            <a:srgbClr val="C99E00">
              <a:alpha val="69803"/>
            </a:srgb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27" name="Google Shape;27;p82" descr="Screen Clipping"/>
          <p:cNvPicPr preferRelativeResize="0"/>
          <p:nvPr/>
        </p:nvPicPr>
        <p:blipFill rotWithShape="1">
          <a:blip r:embed="rId2">
            <a:alphaModFix/>
          </a:blip>
          <a:srcRect l="6701" t="3884" r="8722" b="5263"/>
          <a:stretch/>
        </p:blipFill>
        <p:spPr>
          <a:xfrm>
            <a:off x="615246" y="323850"/>
            <a:ext cx="3644901" cy="3643823"/>
          </a:xfrm>
          <a:prstGeom prst="ellipse">
            <a:avLst/>
          </a:prstGeom>
          <a:noFill/>
          <a:ln>
            <a:noFill/>
          </a:ln>
          <a:effectLst>
            <a:reflection stA="50000" endA="300" endPos="55000" sy="-100000" algn="bl" rotWithShape="0"/>
          </a:effectLst>
        </p:spPr>
      </p:pic>
      <p:sp>
        <p:nvSpPr>
          <p:cNvPr id="28" name="Google Shape;28;p82"/>
          <p:cNvSpPr txBox="1">
            <a:spLocks noGrp="1"/>
          </p:cNvSpPr>
          <p:nvPr>
            <p:ph type="body" idx="1"/>
          </p:nvPr>
        </p:nvSpPr>
        <p:spPr>
          <a:xfrm>
            <a:off x="4486571" y="4356953"/>
            <a:ext cx="7705429" cy="477357"/>
          </a:xfrm>
          <a:prstGeom prst="rect">
            <a:avLst/>
          </a:prstGeom>
          <a:noFill/>
          <a:ln>
            <a:noFill/>
          </a:ln>
        </p:spPr>
        <p:txBody>
          <a:bodyPr spcFirstLastPara="1" wrap="square" lIns="91425" tIns="45700" rIns="91425" bIns="45700" anchor="t" anchorCtr="0">
            <a:normAutofit/>
          </a:bodyPr>
          <a:lstStyle>
            <a:lvl1pPr marL="457200" lvl="0" indent="-228600" algn="l">
              <a:spcBef>
                <a:spcPts val="640"/>
              </a:spcBef>
              <a:spcAft>
                <a:spcPts val="0"/>
              </a:spcAft>
              <a:buSzPts val="3520"/>
              <a:buFont typeface="Verdana"/>
              <a:buNone/>
              <a:defRPr sz="3200" b="1" cap="none">
                <a:solidFill>
                  <a:schemeClr val="lt1"/>
                </a:solidFill>
                <a:latin typeface="Verdana"/>
                <a:ea typeface="Verdana"/>
                <a:cs typeface="Verdana"/>
                <a:sym typeface="Verdana"/>
              </a:defRPr>
            </a:lvl1pPr>
            <a:lvl2pPr marL="914400" lvl="1" indent="-354330" algn="l">
              <a:spcBef>
                <a:spcPts val="360"/>
              </a:spcBef>
              <a:spcAft>
                <a:spcPts val="0"/>
              </a:spcAft>
              <a:buSzPts val="1980"/>
              <a:buChar char="⚫"/>
              <a:defRPr/>
            </a:lvl2pPr>
            <a:lvl3pPr marL="1371600" lvl="2" indent="-354330" algn="l">
              <a:spcBef>
                <a:spcPts val="360"/>
              </a:spcBef>
              <a:spcAft>
                <a:spcPts val="0"/>
              </a:spcAft>
              <a:buSzPts val="1980"/>
              <a:buChar char="⚫"/>
              <a:defRPr/>
            </a:lvl3pPr>
            <a:lvl4pPr marL="1828800" lvl="3" indent="-354330" algn="l">
              <a:spcBef>
                <a:spcPts val="360"/>
              </a:spcBef>
              <a:spcAft>
                <a:spcPts val="0"/>
              </a:spcAft>
              <a:buSzPts val="1980"/>
              <a:buChar char="⚫"/>
              <a:defRPr/>
            </a:lvl4pPr>
            <a:lvl5pPr marL="2286000" lvl="4" indent="-354329" algn="l">
              <a:spcBef>
                <a:spcPts val="360"/>
              </a:spcBef>
              <a:spcAft>
                <a:spcPts val="0"/>
              </a:spcAft>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3"/>
        <p:cNvGrpSpPr/>
        <p:nvPr/>
      </p:nvGrpSpPr>
      <p:grpSpPr>
        <a:xfrm>
          <a:off x="0" y="0"/>
          <a:ext cx="0" cy="0"/>
          <a:chOff x="0" y="0"/>
          <a:chExt cx="0" cy="0"/>
        </a:xfrm>
      </p:grpSpPr>
      <p:sp>
        <p:nvSpPr>
          <p:cNvPr id="84" name="Google Shape;84;p91"/>
          <p:cNvSpPr>
            <a:spLocks noGrp="1"/>
          </p:cNvSpPr>
          <p:nvPr>
            <p:ph type="title"/>
          </p:nvPr>
        </p:nvSpPr>
        <p:spPr>
          <a:xfrm>
            <a:off x="2179916" y="2125042"/>
            <a:ext cx="8753763" cy="2323374"/>
          </a:xfrm>
          <a:prstGeom prst="roundRect">
            <a:avLst>
              <a:gd name="adj" fmla="val 16667"/>
            </a:avLst>
          </a:prstGeom>
          <a:solidFill>
            <a:srgbClr val="FFF0BE"/>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rmAutofit/>
          </a:bodyPr>
          <a:lstStyle>
            <a:lvl1pPr lvl="0" algn="l">
              <a:spcBef>
                <a:spcPts val="0"/>
              </a:spcBef>
              <a:spcAft>
                <a:spcPts val="0"/>
              </a:spcAft>
              <a:buClr>
                <a:srgbClr val="6F261B"/>
              </a:buClr>
              <a:buSzPts val="4400"/>
              <a:buFont typeface="Verdana"/>
              <a:buNone/>
              <a:defRPr sz="4400">
                <a:solidFill>
                  <a:srgbClr val="6F261B"/>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91"/>
          <p:cNvSpPr txBox="1">
            <a:spLocks noGrp="1"/>
          </p:cNvSpPr>
          <p:nvPr>
            <p:ph type="dt" idx="10"/>
          </p:nvPr>
        </p:nvSpPr>
        <p:spPr>
          <a:xfrm>
            <a:off x="11036975" y="6022514"/>
            <a:ext cx="1130583"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91"/>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91"/>
          <p:cNvSpPr txBox="1">
            <a:spLocks noGrp="1"/>
          </p:cNvSpPr>
          <p:nvPr>
            <p:ph type="sldNum" idx="12"/>
          </p:nvPr>
        </p:nvSpPr>
        <p:spPr>
          <a:xfrm>
            <a:off x="10948358" y="6303097"/>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FFFFFF"/>
                </a:solidFill>
              </a:defRPr>
            </a:lvl1pPr>
            <a:lvl2pPr marL="0" lvl="1" indent="0" algn="r">
              <a:spcBef>
                <a:spcPts val="0"/>
              </a:spcBef>
              <a:buNone/>
              <a:defRPr>
                <a:solidFill>
                  <a:srgbClr val="FFFFFF"/>
                </a:solidFill>
              </a:defRPr>
            </a:lvl2pPr>
            <a:lvl3pPr marL="0" lvl="2" indent="0" algn="r">
              <a:spcBef>
                <a:spcPts val="0"/>
              </a:spcBef>
              <a:buNone/>
              <a:defRPr>
                <a:solidFill>
                  <a:srgbClr val="FFFFFF"/>
                </a:solidFill>
              </a:defRPr>
            </a:lvl3pPr>
            <a:lvl4pPr marL="0" lvl="3" indent="0" algn="r">
              <a:spcBef>
                <a:spcPts val="0"/>
              </a:spcBef>
              <a:buNone/>
              <a:defRPr>
                <a:solidFill>
                  <a:srgbClr val="FFFFFF"/>
                </a:solidFill>
              </a:defRPr>
            </a:lvl4pPr>
            <a:lvl5pPr marL="0" lvl="4" indent="0" algn="r">
              <a:spcBef>
                <a:spcPts val="0"/>
              </a:spcBef>
              <a:buNone/>
              <a:defRPr>
                <a:solidFill>
                  <a:srgbClr val="FFFFFF"/>
                </a:solidFill>
              </a:defRPr>
            </a:lvl5pPr>
            <a:lvl6pPr marL="0" lvl="5" indent="0" algn="r">
              <a:spcBef>
                <a:spcPts val="0"/>
              </a:spcBef>
              <a:buNone/>
              <a:defRPr>
                <a:solidFill>
                  <a:srgbClr val="FFFFFF"/>
                </a:solidFill>
              </a:defRPr>
            </a:lvl6pPr>
            <a:lvl7pPr marL="0" lvl="6" indent="0" algn="r">
              <a:spcBef>
                <a:spcPts val="0"/>
              </a:spcBef>
              <a:buNone/>
              <a:defRPr>
                <a:solidFill>
                  <a:srgbClr val="FFFFFF"/>
                </a:solidFill>
              </a:defRPr>
            </a:lvl7pPr>
            <a:lvl8pPr marL="0" lvl="7" indent="0" algn="r">
              <a:spcBef>
                <a:spcPts val="0"/>
              </a:spcBef>
              <a:buNone/>
              <a:defRPr>
                <a:solidFill>
                  <a:srgbClr val="FFFFFF"/>
                </a:solidFill>
              </a:defRPr>
            </a:lvl8pPr>
            <a:lvl9pPr marL="0" lvl="8" indent="0" algn="r">
              <a:spcBef>
                <a:spcPts val="0"/>
              </a:spcBef>
              <a:buNone/>
              <a:defRPr>
                <a:solidFill>
                  <a:srgbClr val="FFFFFF"/>
                </a:solidFill>
              </a:defRPr>
            </a:lvl9pPr>
          </a:lstStyle>
          <a:p>
            <a:pPr marL="0" lvl="0" indent="0" algn="r" rtl="0">
              <a:spcBef>
                <a:spcPts val="0"/>
              </a:spcBef>
              <a:spcAft>
                <a:spcPts val="0"/>
              </a:spcAft>
              <a:buNone/>
            </a:pPr>
            <a:fld id="{00000000-1234-1234-1234-123412341234}" type="slidenum">
              <a:rPr lang="en-MY"/>
              <a:t>‹#›</a:t>
            </a:fld>
            <a:endParaRPr/>
          </a:p>
        </p:txBody>
      </p:sp>
      <p:sp>
        <p:nvSpPr>
          <p:cNvPr id="88" name="Google Shape;88;p91"/>
          <p:cNvSpPr txBox="1">
            <a:spLocks noGrp="1"/>
          </p:cNvSpPr>
          <p:nvPr>
            <p:ph type="body" idx="1"/>
          </p:nvPr>
        </p:nvSpPr>
        <p:spPr>
          <a:xfrm>
            <a:off x="2179916" y="4613563"/>
            <a:ext cx="8753763" cy="1413493"/>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SzPts val="2640"/>
              <a:buNone/>
              <a:defRPr sz="2400"/>
            </a:lvl1pPr>
            <a:lvl2pPr marL="914400" lvl="1" indent="-228600" algn="l">
              <a:spcBef>
                <a:spcPts val="240"/>
              </a:spcBef>
              <a:spcAft>
                <a:spcPts val="0"/>
              </a:spcAft>
              <a:buSzPts val="1320"/>
              <a:buNone/>
              <a:defRPr sz="1200"/>
            </a:lvl2pPr>
            <a:lvl3pPr marL="1371600" lvl="2" indent="-228600" algn="l">
              <a:spcBef>
                <a:spcPts val="200"/>
              </a:spcBef>
              <a:spcAft>
                <a:spcPts val="0"/>
              </a:spcAft>
              <a:buSzPts val="1100"/>
              <a:buNone/>
              <a:defRPr sz="1000"/>
            </a:lvl3pPr>
            <a:lvl4pPr marL="1828800" lvl="3" indent="-228600" algn="l">
              <a:spcBef>
                <a:spcPts val="180"/>
              </a:spcBef>
              <a:spcAft>
                <a:spcPts val="0"/>
              </a:spcAft>
              <a:buSzPts val="990"/>
              <a:buNone/>
              <a:defRPr sz="900"/>
            </a:lvl4pPr>
            <a:lvl5pPr marL="2286000" lvl="4" indent="-228600" algn="l">
              <a:spcBef>
                <a:spcPts val="180"/>
              </a:spcBef>
              <a:spcAft>
                <a:spcPts val="0"/>
              </a:spcAft>
              <a:buSzPts val="99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89" name="Google Shape;89;p91"/>
          <p:cNvSpPr txBox="1"/>
          <p:nvPr/>
        </p:nvSpPr>
        <p:spPr>
          <a:xfrm>
            <a:off x="1503410" y="1648495"/>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MY" sz="12200" b="0" i="0">
                <a:solidFill>
                  <a:srgbClr val="6F261B"/>
                </a:solidFill>
                <a:latin typeface="Arial"/>
                <a:ea typeface="Arial"/>
                <a:cs typeface="Arial"/>
                <a:sym typeface="Arial"/>
              </a:rPr>
              <a:t>“</a:t>
            </a:r>
            <a:endParaRPr/>
          </a:p>
        </p:txBody>
      </p:sp>
      <p:sp>
        <p:nvSpPr>
          <p:cNvPr id="90" name="Google Shape;90;p91"/>
          <p:cNvSpPr txBox="1"/>
          <p:nvPr/>
        </p:nvSpPr>
        <p:spPr>
          <a:xfrm>
            <a:off x="10746100" y="3291029"/>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MY" sz="12200" b="0" i="0">
                <a:solidFill>
                  <a:srgbClr val="6F261B"/>
                </a:solidFill>
                <a:latin typeface="Arial"/>
                <a:ea typeface="Arial"/>
                <a:cs typeface="Arial"/>
                <a:sym typeface="Arial"/>
              </a:rPr>
              <a:t>”</a:t>
            </a:r>
            <a:endParaRPr/>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83"/>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4000"/>
              <a:buFont typeface="Verdana"/>
              <a:buNone/>
              <a:defRPr>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83"/>
          <p:cNvSpPr txBox="1">
            <a:spLocks noGrp="1"/>
          </p:cNvSpPr>
          <p:nvPr>
            <p:ph type="body" idx="1"/>
          </p:nvPr>
        </p:nvSpPr>
        <p:spPr>
          <a:xfrm>
            <a:off x="2074225" y="1817225"/>
            <a:ext cx="9508175" cy="4308938"/>
          </a:xfrm>
          <a:prstGeom prst="rect">
            <a:avLst/>
          </a:prstGeom>
          <a:noFill/>
          <a:ln>
            <a:noFill/>
          </a:ln>
        </p:spPr>
        <p:txBody>
          <a:bodyPr spcFirstLastPara="1" wrap="square" lIns="91425" tIns="45700" rIns="91425" bIns="45700" anchor="t" anchorCtr="0">
            <a:normAutofit/>
          </a:bodyPr>
          <a:lstStyle>
            <a:lvl1pPr marL="457200" lvl="0" indent="-424180" algn="l">
              <a:spcBef>
                <a:spcPts val="560"/>
              </a:spcBef>
              <a:spcAft>
                <a:spcPts val="0"/>
              </a:spcAft>
              <a:buSzPts val="3080"/>
              <a:buChar char="⚫"/>
              <a:defRPr/>
            </a:lvl1pPr>
            <a:lvl2pPr marL="914400" lvl="1" indent="-396240" algn="l">
              <a:spcBef>
                <a:spcPts val="480"/>
              </a:spcBef>
              <a:spcAft>
                <a:spcPts val="0"/>
              </a:spcAft>
              <a:buSzPts val="2640"/>
              <a:buChar char="⚫"/>
              <a:defRPr/>
            </a:lvl2pPr>
            <a:lvl3pPr marL="1371600" lvl="2" indent="-368300" algn="l">
              <a:spcBef>
                <a:spcPts val="400"/>
              </a:spcBef>
              <a:spcAft>
                <a:spcPts val="0"/>
              </a:spcAft>
              <a:buSzPts val="2200"/>
              <a:buChar char="⚫"/>
              <a:defRPr/>
            </a:lvl3pPr>
            <a:lvl4pPr marL="1828800" lvl="3" indent="-354330" algn="l">
              <a:spcBef>
                <a:spcPts val="360"/>
              </a:spcBef>
              <a:spcAft>
                <a:spcPts val="0"/>
              </a:spcAft>
              <a:buSzPts val="1980"/>
              <a:buChar char="⚫"/>
              <a:defRPr/>
            </a:lvl4pPr>
            <a:lvl5pPr marL="2286000" lvl="4" indent="-354329" algn="l">
              <a:spcBef>
                <a:spcPts val="360"/>
              </a:spcBef>
              <a:spcAft>
                <a:spcPts val="0"/>
              </a:spcAft>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 name="Google Shape;32;p83"/>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000000"/>
                </a:solidFill>
                <a:latin typeface="Verdana"/>
                <a:ea typeface="Verdana"/>
                <a:cs typeface="Verdana"/>
                <a:sym typeface="Verdana"/>
              </a:defRPr>
            </a:lvl1pPr>
            <a:lvl2pPr marL="0" lvl="1" indent="0" algn="r">
              <a:spcBef>
                <a:spcPts val="0"/>
              </a:spcBef>
              <a:buNone/>
              <a:defRPr sz="1200">
                <a:solidFill>
                  <a:srgbClr val="000000"/>
                </a:solidFill>
                <a:latin typeface="Verdana"/>
                <a:ea typeface="Verdana"/>
                <a:cs typeface="Verdana"/>
                <a:sym typeface="Verdana"/>
              </a:defRPr>
            </a:lvl2pPr>
            <a:lvl3pPr marL="0" lvl="2" indent="0" algn="r">
              <a:spcBef>
                <a:spcPts val="0"/>
              </a:spcBef>
              <a:buNone/>
              <a:defRPr sz="1200">
                <a:solidFill>
                  <a:srgbClr val="000000"/>
                </a:solidFill>
                <a:latin typeface="Verdana"/>
                <a:ea typeface="Verdana"/>
                <a:cs typeface="Verdana"/>
                <a:sym typeface="Verdana"/>
              </a:defRPr>
            </a:lvl3pPr>
            <a:lvl4pPr marL="0" lvl="3" indent="0" algn="r">
              <a:spcBef>
                <a:spcPts val="0"/>
              </a:spcBef>
              <a:buNone/>
              <a:defRPr sz="1200">
                <a:solidFill>
                  <a:srgbClr val="000000"/>
                </a:solidFill>
                <a:latin typeface="Verdana"/>
                <a:ea typeface="Verdana"/>
                <a:cs typeface="Verdana"/>
                <a:sym typeface="Verdana"/>
              </a:defRPr>
            </a:lvl4pPr>
            <a:lvl5pPr marL="0" lvl="4" indent="0" algn="r">
              <a:spcBef>
                <a:spcPts val="0"/>
              </a:spcBef>
              <a:buNone/>
              <a:defRPr sz="1200">
                <a:solidFill>
                  <a:srgbClr val="000000"/>
                </a:solidFill>
                <a:latin typeface="Verdana"/>
                <a:ea typeface="Verdana"/>
                <a:cs typeface="Verdana"/>
                <a:sym typeface="Verdana"/>
              </a:defRPr>
            </a:lvl5pPr>
            <a:lvl6pPr marL="0" lvl="5" indent="0" algn="r">
              <a:spcBef>
                <a:spcPts val="0"/>
              </a:spcBef>
              <a:buNone/>
              <a:defRPr sz="1200">
                <a:solidFill>
                  <a:srgbClr val="000000"/>
                </a:solidFill>
                <a:latin typeface="Verdana"/>
                <a:ea typeface="Verdana"/>
                <a:cs typeface="Verdana"/>
                <a:sym typeface="Verdana"/>
              </a:defRPr>
            </a:lvl6pPr>
            <a:lvl7pPr marL="0" lvl="6" indent="0" algn="r">
              <a:spcBef>
                <a:spcPts val="0"/>
              </a:spcBef>
              <a:buNone/>
              <a:defRPr sz="1200">
                <a:solidFill>
                  <a:srgbClr val="000000"/>
                </a:solidFill>
                <a:latin typeface="Verdana"/>
                <a:ea typeface="Verdana"/>
                <a:cs typeface="Verdana"/>
                <a:sym typeface="Verdana"/>
              </a:defRPr>
            </a:lvl7pPr>
            <a:lvl8pPr marL="0" lvl="7" indent="0" algn="r">
              <a:spcBef>
                <a:spcPts val="0"/>
              </a:spcBef>
              <a:buNone/>
              <a:defRPr sz="1200">
                <a:solidFill>
                  <a:srgbClr val="000000"/>
                </a:solidFill>
                <a:latin typeface="Verdana"/>
                <a:ea typeface="Verdana"/>
                <a:cs typeface="Verdana"/>
                <a:sym typeface="Verdana"/>
              </a:defRPr>
            </a:lvl8pPr>
            <a:lvl9pPr marL="0" lvl="8" indent="0" algn="r">
              <a:spcBef>
                <a:spcPts val="0"/>
              </a:spcBef>
              <a:buNone/>
              <a:defRPr sz="1200">
                <a:solidFill>
                  <a:srgbClr val="000000"/>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MY"/>
              <a:t>‹#›</a:t>
            </a:fld>
            <a:endParaRPr/>
          </a:p>
        </p:txBody>
      </p:sp>
      <p:sp>
        <p:nvSpPr>
          <p:cNvPr id="33" name="Google Shape;33;p83"/>
          <p:cNvSpPr txBox="1">
            <a:spLocks noGrp="1"/>
          </p:cNvSpPr>
          <p:nvPr>
            <p:ph type="dt" idx="10"/>
          </p:nvPr>
        </p:nvSpPr>
        <p:spPr>
          <a:xfrm>
            <a:off x="5171606" y="6303097"/>
            <a:ext cx="1848789"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83"/>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324968"/>
        </a:solidFill>
        <a:effectLst/>
      </p:bgPr>
    </p:bg>
    <p:spTree>
      <p:nvGrpSpPr>
        <p:cNvPr id="1" name="Shape 35"/>
        <p:cNvGrpSpPr/>
        <p:nvPr/>
      </p:nvGrpSpPr>
      <p:grpSpPr>
        <a:xfrm>
          <a:off x="0" y="0"/>
          <a:ext cx="0" cy="0"/>
          <a:chOff x="0" y="0"/>
          <a:chExt cx="0" cy="0"/>
        </a:xfrm>
      </p:grpSpPr>
      <p:sp>
        <p:nvSpPr>
          <p:cNvPr id="36" name="Google Shape;36;p84"/>
          <p:cNvSpPr txBox="1">
            <a:spLocks noGrp="1"/>
          </p:cNvSpPr>
          <p:nvPr>
            <p:ph type="title"/>
          </p:nvPr>
        </p:nvSpPr>
        <p:spPr>
          <a:xfrm>
            <a:off x="3622767" y="3398293"/>
            <a:ext cx="8423564" cy="173815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1"/>
              </a:buClr>
              <a:buSzPts val="5400"/>
              <a:buFont typeface="Verdana"/>
              <a:buNone/>
              <a:defRPr sz="5400">
                <a:solidFill>
                  <a:schemeClr val="lt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84"/>
          <p:cNvSpPr txBox="1">
            <a:spLocks noGrp="1"/>
          </p:cNvSpPr>
          <p:nvPr>
            <p:ph type="body" idx="1"/>
          </p:nvPr>
        </p:nvSpPr>
        <p:spPr>
          <a:xfrm>
            <a:off x="3634056" y="5170534"/>
            <a:ext cx="8404196" cy="477357"/>
          </a:xfrm>
          <a:prstGeom prst="rect">
            <a:avLst/>
          </a:prstGeom>
          <a:noFill/>
          <a:ln>
            <a:noFill/>
          </a:ln>
        </p:spPr>
        <p:txBody>
          <a:bodyPr spcFirstLastPara="1" wrap="square" lIns="91425" tIns="45700" rIns="91425" bIns="45700" anchor="t" anchorCtr="0">
            <a:normAutofit/>
          </a:bodyPr>
          <a:lstStyle>
            <a:lvl1pPr marL="457200" lvl="0" indent="-228600" algn="l">
              <a:spcBef>
                <a:spcPts val="640"/>
              </a:spcBef>
              <a:spcAft>
                <a:spcPts val="0"/>
              </a:spcAft>
              <a:buSzPts val="3520"/>
              <a:buFont typeface="Verdana"/>
              <a:buNone/>
              <a:defRPr sz="3200" b="1" cap="none">
                <a:solidFill>
                  <a:schemeClr val="lt1"/>
                </a:solidFill>
                <a:latin typeface="Verdana"/>
                <a:ea typeface="Verdana"/>
                <a:cs typeface="Verdana"/>
                <a:sym typeface="Verdana"/>
              </a:defRPr>
            </a:lvl1pPr>
            <a:lvl2pPr marL="914400" lvl="1" indent="-354330" algn="l">
              <a:spcBef>
                <a:spcPts val="360"/>
              </a:spcBef>
              <a:spcAft>
                <a:spcPts val="0"/>
              </a:spcAft>
              <a:buSzPts val="1980"/>
              <a:buChar char="⚫"/>
              <a:defRPr/>
            </a:lvl2pPr>
            <a:lvl3pPr marL="1371600" lvl="2" indent="-354330" algn="l">
              <a:spcBef>
                <a:spcPts val="360"/>
              </a:spcBef>
              <a:spcAft>
                <a:spcPts val="0"/>
              </a:spcAft>
              <a:buSzPts val="1980"/>
              <a:buChar char="⚫"/>
              <a:defRPr/>
            </a:lvl3pPr>
            <a:lvl4pPr marL="1828800" lvl="3" indent="-354330" algn="l">
              <a:spcBef>
                <a:spcPts val="360"/>
              </a:spcBef>
              <a:spcAft>
                <a:spcPts val="0"/>
              </a:spcAft>
              <a:buSzPts val="1980"/>
              <a:buChar char="⚫"/>
              <a:defRPr/>
            </a:lvl4pPr>
            <a:lvl5pPr marL="2286000" lvl="4" indent="-354329" algn="l">
              <a:spcBef>
                <a:spcPts val="360"/>
              </a:spcBef>
              <a:spcAft>
                <a:spcPts val="0"/>
              </a:spcAft>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 name="Google Shape;38;p84"/>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FFFFFF"/>
                </a:solidFill>
                <a:latin typeface="Verdana"/>
                <a:ea typeface="Verdana"/>
                <a:cs typeface="Verdana"/>
                <a:sym typeface="Verdana"/>
              </a:defRPr>
            </a:lvl1pPr>
            <a:lvl2pPr marL="0" lvl="1" indent="0" algn="r">
              <a:spcBef>
                <a:spcPts val="0"/>
              </a:spcBef>
              <a:buNone/>
              <a:defRPr sz="1200">
                <a:solidFill>
                  <a:srgbClr val="FFFFFF"/>
                </a:solidFill>
                <a:latin typeface="Verdana"/>
                <a:ea typeface="Verdana"/>
                <a:cs typeface="Verdana"/>
                <a:sym typeface="Verdana"/>
              </a:defRPr>
            </a:lvl2pPr>
            <a:lvl3pPr marL="0" lvl="2" indent="0" algn="r">
              <a:spcBef>
                <a:spcPts val="0"/>
              </a:spcBef>
              <a:buNone/>
              <a:defRPr sz="1200">
                <a:solidFill>
                  <a:srgbClr val="FFFFFF"/>
                </a:solidFill>
                <a:latin typeface="Verdana"/>
                <a:ea typeface="Verdana"/>
                <a:cs typeface="Verdana"/>
                <a:sym typeface="Verdana"/>
              </a:defRPr>
            </a:lvl3pPr>
            <a:lvl4pPr marL="0" lvl="3" indent="0" algn="r">
              <a:spcBef>
                <a:spcPts val="0"/>
              </a:spcBef>
              <a:buNone/>
              <a:defRPr sz="1200">
                <a:solidFill>
                  <a:srgbClr val="FFFFFF"/>
                </a:solidFill>
                <a:latin typeface="Verdana"/>
                <a:ea typeface="Verdana"/>
                <a:cs typeface="Verdana"/>
                <a:sym typeface="Verdana"/>
              </a:defRPr>
            </a:lvl4pPr>
            <a:lvl5pPr marL="0" lvl="4" indent="0" algn="r">
              <a:spcBef>
                <a:spcPts val="0"/>
              </a:spcBef>
              <a:buNone/>
              <a:defRPr sz="1200">
                <a:solidFill>
                  <a:srgbClr val="FFFFFF"/>
                </a:solidFill>
                <a:latin typeface="Verdana"/>
                <a:ea typeface="Verdana"/>
                <a:cs typeface="Verdana"/>
                <a:sym typeface="Verdana"/>
              </a:defRPr>
            </a:lvl5pPr>
            <a:lvl6pPr marL="0" lvl="5" indent="0" algn="r">
              <a:spcBef>
                <a:spcPts val="0"/>
              </a:spcBef>
              <a:buNone/>
              <a:defRPr sz="1200">
                <a:solidFill>
                  <a:srgbClr val="FFFFFF"/>
                </a:solidFill>
                <a:latin typeface="Verdana"/>
                <a:ea typeface="Verdana"/>
                <a:cs typeface="Verdana"/>
                <a:sym typeface="Verdana"/>
              </a:defRPr>
            </a:lvl6pPr>
            <a:lvl7pPr marL="0" lvl="6" indent="0" algn="r">
              <a:spcBef>
                <a:spcPts val="0"/>
              </a:spcBef>
              <a:buNone/>
              <a:defRPr sz="1200">
                <a:solidFill>
                  <a:srgbClr val="FFFFFF"/>
                </a:solidFill>
                <a:latin typeface="Verdana"/>
                <a:ea typeface="Verdana"/>
                <a:cs typeface="Verdana"/>
                <a:sym typeface="Verdana"/>
              </a:defRPr>
            </a:lvl7pPr>
            <a:lvl8pPr marL="0" lvl="7" indent="0" algn="r">
              <a:spcBef>
                <a:spcPts val="0"/>
              </a:spcBef>
              <a:buNone/>
              <a:defRPr sz="1200">
                <a:solidFill>
                  <a:srgbClr val="FFFFFF"/>
                </a:solidFill>
                <a:latin typeface="Verdana"/>
                <a:ea typeface="Verdana"/>
                <a:cs typeface="Verdana"/>
                <a:sym typeface="Verdana"/>
              </a:defRPr>
            </a:lvl8pPr>
            <a:lvl9pPr marL="0" lvl="8" indent="0" algn="r">
              <a:spcBef>
                <a:spcPts val="0"/>
              </a:spcBef>
              <a:buNone/>
              <a:defRPr sz="1200">
                <a:solidFill>
                  <a:srgbClr val="FFFFFF"/>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MY"/>
              <a:t>‹#›</a:t>
            </a:fld>
            <a:endParaRPr/>
          </a:p>
        </p:txBody>
      </p:sp>
      <p:sp>
        <p:nvSpPr>
          <p:cNvPr id="39" name="Google Shape;39;p84"/>
          <p:cNvSpPr txBox="1">
            <a:spLocks noGrp="1"/>
          </p:cNvSpPr>
          <p:nvPr>
            <p:ph type="dt" idx="10"/>
          </p:nvPr>
        </p:nvSpPr>
        <p:spPr>
          <a:xfrm>
            <a:off x="5171606" y="6303097"/>
            <a:ext cx="1848789"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84"/>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84"/>
          <p:cNvSpPr/>
          <p:nvPr/>
        </p:nvSpPr>
        <p:spPr>
          <a:xfrm>
            <a:off x="13671" y="3214931"/>
            <a:ext cx="12188952" cy="64008"/>
          </a:xfrm>
          <a:prstGeom prst="rect">
            <a:avLst/>
          </a:prstGeom>
          <a:solidFill>
            <a:srgbClr val="C99E00">
              <a:alpha val="69803"/>
            </a:srgb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2" name="Google Shape;42;p84"/>
          <p:cNvSpPr/>
          <p:nvPr/>
        </p:nvSpPr>
        <p:spPr>
          <a:xfrm>
            <a:off x="0" y="0"/>
            <a:ext cx="12192000" cy="1856096"/>
          </a:xfrm>
          <a:prstGeom prst="rect">
            <a:avLst/>
          </a:prstGeom>
          <a:solidFill>
            <a:srgbClr val="3249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43" name="Google Shape;43;p84" descr="Screen Clipping"/>
          <p:cNvPicPr preferRelativeResize="0"/>
          <p:nvPr/>
        </p:nvPicPr>
        <p:blipFill rotWithShape="1">
          <a:blip r:embed="rId2">
            <a:alphaModFix/>
          </a:blip>
          <a:srcRect l="6701" t="3884" r="8722" b="5263"/>
          <a:stretch/>
        </p:blipFill>
        <p:spPr>
          <a:xfrm>
            <a:off x="-613054" y="-401830"/>
            <a:ext cx="3644901" cy="3643823"/>
          </a:xfrm>
          <a:prstGeom prst="ellipse">
            <a:avLst/>
          </a:prstGeom>
          <a:noFill/>
          <a:ln>
            <a:noFill/>
          </a:ln>
          <a:effectLst>
            <a:reflection stA="50000" endA="300" endPos="55000" sy="-100000" algn="bl" rotWithShape="0"/>
          </a:effectLst>
        </p:spPr>
      </p:pic>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4"/>
        <p:cNvGrpSpPr/>
        <p:nvPr/>
      </p:nvGrpSpPr>
      <p:grpSpPr>
        <a:xfrm>
          <a:off x="0" y="0"/>
          <a:ext cx="0" cy="0"/>
          <a:chOff x="0" y="0"/>
          <a:chExt cx="0" cy="0"/>
        </a:xfrm>
      </p:grpSpPr>
      <p:sp>
        <p:nvSpPr>
          <p:cNvPr id="45" name="Google Shape;45;p85"/>
          <p:cNvSpPr txBox="1">
            <a:spLocks noGrp="1"/>
          </p:cNvSpPr>
          <p:nvPr>
            <p:ph type="title"/>
          </p:nvPr>
        </p:nvSpPr>
        <p:spPr>
          <a:xfrm>
            <a:off x="1506071" y="0"/>
            <a:ext cx="10573266" cy="11887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4000"/>
              <a:buFont typeface="Verdana"/>
              <a:buNone/>
              <a:defRPr>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85"/>
          <p:cNvSpPr txBox="1">
            <a:spLocks noGrp="1"/>
          </p:cNvSpPr>
          <p:nvPr>
            <p:ph type="body" idx="1"/>
          </p:nvPr>
        </p:nvSpPr>
        <p:spPr>
          <a:xfrm>
            <a:off x="1539943" y="1828215"/>
            <a:ext cx="4846320" cy="4285073"/>
          </a:xfrm>
          <a:prstGeom prst="rect">
            <a:avLst/>
          </a:prstGeom>
          <a:noFill/>
          <a:ln>
            <a:noFill/>
          </a:ln>
        </p:spPr>
        <p:txBody>
          <a:bodyPr spcFirstLastPara="1" wrap="square" lIns="91425" tIns="45700" rIns="91425" bIns="45700" anchor="t" anchorCtr="0">
            <a:normAutofit/>
          </a:bodyPr>
          <a:lstStyle>
            <a:lvl1pPr marL="457200" lvl="0" indent="-424180" algn="l">
              <a:spcBef>
                <a:spcPts val="560"/>
              </a:spcBef>
              <a:spcAft>
                <a:spcPts val="0"/>
              </a:spcAft>
              <a:buSzPts val="3080"/>
              <a:buFont typeface="Arial"/>
              <a:buChar char="•"/>
              <a:defRPr b="0"/>
            </a:lvl1pPr>
            <a:lvl2pPr marL="914400" lvl="1" indent="-396240" algn="l">
              <a:spcBef>
                <a:spcPts val="480"/>
              </a:spcBef>
              <a:spcAft>
                <a:spcPts val="0"/>
              </a:spcAft>
              <a:buSzPts val="2640"/>
              <a:buFont typeface="Arial"/>
              <a:buChar char="•"/>
              <a:defRPr/>
            </a:lvl2pPr>
            <a:lvl3pPr marL="1371600" lvl="2" indent="-368300" algn="l">
              <a:spcBef>
                <a:spcPts val="400"/>
              </a:spcBef>
              <a:spcAft>
                <a:spcPts val="0"/>
              </a:spcAft>
              <a:buSzPts val="2200"/>
              <a:buFont typeface="Arial"/>
              <a:buChar char="•"/>
              <a:defRPr/>
            </a:lvl3pPr>
            <a:lvl4pPr marL="1828800" lvl="3" indent="-354330" algn="l">
              <a:spcBef>
                <a:spcPts val="360"/>
              </a:spcBef>
              <a:spcAft>
                <a:spcPts val="0"/>
              </a:spcAft>
              <a:buSzPts val="1980"/>
              <a:buFont typeface="Arial"/>
              <a:buChar char="•"/>
              <a:defRPr/>
            </a:lvl4pPr>
            <a:lvl5pPr marL="2286000" lvl="4" indent="-354329" algn="l">
              <a:spcBef>
                <a:spcPts val="360"/>
              </a:spcBef>
              <a:spcAft>
                <a:spcPts val="0"/>
              </a:spcAft>
              <a:buSzPts val="1980"/>
              <a:buFont typeface="Arial"/>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 name="Google Shape;47;p85"/>
          <p:cNvSpPr txBox="1">
            <a:spLocks noGrp="1"/>
          </p:cNvSpPr>
          <p:nvPr>
            <p:ph type="body" idx="2"/>
          </p:nvPr>
        </p:nvSpPr>
        <p:spPr>
          <a:xfrm>
            <a:off x="6748883" y="1828800"/>
            <a:ext cx="4846320" cy="4295601"/>
          </a:xfrm>
          <a:prstGeom prst="rect">
            <a:avLst/>
          </a:prstGeom>
          <a:noFill/>
          <a:ln>
            <a:noFill/>
          </a:ln>
        </p:spPr>
        <p:txBody>
          <a:bodyPr spcFirstLastPara="1" wrap="square" lIns="91425" tIns="45700" rIns="91425" bIns="45700" anchor="t" anchorCtr="0">
            <a:normAutofit/>
          </a:bodyPr>
          <a:lstStyle>
            <a:lvl1pPr marL="457200" lvl="0" indent="-424180" algn="l">
              <a:spcBef>
                <a:spcPts val="560"/>
              </a:spcBef>
              <a:spcAft>
                <a:spcPts val="0"/>
              </a:spcAft>
              <a:buSzPts val="3080"/>
              <a:buFont typeface="Arial"/>
              <a:buChar char="•"/>
              <a:defRPr b="0"/>
            </a:lvl1pPr>
            <a:lvl2pPr marL="914400" lvl="1" indent="-396240" algn="l">
              <a:spcBef>
                <a:spcPts val="480"/>
              </a:spcBef>
              <a:spcAft>
                <a:spcPts val="0"/>
              </a:spcAft>
              <a:buSzPts val="2640"/>
              <a:buFont typeface="Arial"/>
              <a:buChar char="•"/>
              <a:defRPr/>
            </a:lvl2pPr>
            <a:lvl3pPr marL="1371600" lvl="2" indent="-368300" algn="l">
              <a:spcBef>
                <a:spcPts val="400"/>
              </a:spcBef>
              <a:spcAft>
                <a:spcPts val="0"/>
              </a:spcAft>
              <a:buSzPts val="2200"/>
              <a:buFont typeface="Arial"/>
              <a:buChar char="•"/>
              <a:defRPr/>
            </a:lvl3pPr>
            <a:lvl4pPr marL="1828800" lvl="3" indent="-354330" algn="l">
              <a:spcBef>
                <a:spcPts val="360"/>
              </a:spcBef>
              <a:spcAft>
                <a:spcPts val="0"/>
              </a:spcAft>
              <a:buSzPts val="1980"/>
              <a:buFont typeface="Arial"/>
              <a:buChar char="•"/>
              <a:defRPr/>
            </a:lvl4pPr>
            <a:lvl5pPr marL="2286000" lvl="4" indent="-354329" algn="l">
              <a:spcBef>
                <a:spcPts val="360"/>
              </a:spcBef>
              <a:spcAft>
                <a:spcPts val="0"/>
              </a:spcAft>
              <a:buSzPts val="1980"/>
              <a:buFont typeface="Arial"/>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 name="Google Shape;48;p85"/>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000000"/>
                </a:solidFill>
                <a:latin typeface="Verdana"/>
                <a:ea typeface="Verdana"/>
                <a:cs typeface="Verdana"/>
                <a:sym typeface="Verdana"/>
              </a:defRPr>
            </a:lvl1pPr>
            <a:lvl2pPr marL="0" lvl="1" indent="0" algn="r">
              <a:spcBef>
                <a:spcPts val="0"/>
              </a:spcBef>
              <a:buNone/>
              <a:defRPr sz="1200">
                <a:solidFill>
                  <a:srgbClr val="000000"/>
                </a:solidFill>
                <a:latin typeface="Verdana"/>
                <a:ea typeface="Verdana"/>
                <a:cs typeface="Verdana"/>
                <a:sym typeface="Verdana"/>
              </a:defRPr>
            </a:lvl2pPr>
            <a:lvl3pPr marL="0" lvl="2" indent="0" algn="r">
              <a:spcBef>
                <a:spcPts val="0"/>
              </a:spcBef>
              <a:buNone/>
              <a:defRPr sz="1200">
                <a:solidFill>
                  <a:srgbClr val="000000"/>
                </a:solidFill>
                <a:latin typeface="Verdana"/>
                <a:ea typeface="Verdana"/>
                <a:cs typeface="Verdana"/>
                <a:sym typeface="Verdana"/>
              </a:defRPr>
            </a:lvl3pPr>
            <a:lvl4pPr marL="0" lvl="3" indent="0" algn="r">
              <a:spcBef>
                <a:spcPts val="0"/>
              </a:spcBef>
              <a:buNone/>
              <a:defRPr sz="1200">
                <a:solidFill>
                  <a:srgbClr val="000000"/>
                </a:solidFill>
                <a:latin typeface="Verdana"/>
                <a:ea typeface="Verdana"/>
                <a:cs typeface="Verdana"/>
                <a:sym typeface="Verdana"/>
              </a:defRPr>
            </a:lvl4pPr>
            <a:lvl5pPr marL="0" lvl="4" indent="0" algn="r">
              <a:spcBef>
                <a:spcPts val="0"/>
              </a:spcBef>
              <a:buNone/>
              <a:defRPr sz="1200">
                <a:solidFill>
                  <a:srgbClr val="000000"/>
                </a:solidFill>
                <a:latin typeface="Verdana"/>
                <a:ea typeface="Verdana"/>
                <a:cs typeface="Verdana"/>
                <a:sym typeface="Verdana"/>
              </a:defRPr>
            </a:lvl5pPr>
            <a:lvl6pPr marL="0" lvl="5" indent="0" algn="r">
              <a:spcBef>
                <a:spcPts val="0"/>
              </a:spcBef>
              <a:buNone/>
              <a:defRPr sz="1200">
                <a:solidFill>
                  <a:srgbClr val="000000"/>
                </a:solidFill>
                <a:latin typeface="Verdana"/>
                <a:ea typeface="Verdana"/>
                <a:cs typeface="Verdana"/>
                <a:sym typeface="Verdana"/>
              </a:defRPr>
            </a:lvl6pPr>
            <a:lvl7pPr marL="0" lvl="6" indent="0" algn="r">
              <a:spcBef>
                <a:spcPts val="0"/>
              </a:spcBef>
              <a:buNone/>
              <a:defRPr sz="1200">
                <a:solidFill>
                  <a:srgbClr val="000000"/>
                </a:solidFill>
                <a:latin typeface="Verdana"/>
                <a:ea typeface="Verdana"/>
                <a:cs typeface="Verdana"/>
                <a:sym typeface="Verdana"/>
              </a:defRPr>
            </a:lvl7pPr>
            <a:lvl8pPr marL="0" lvl="7" indent="0" algn="r">
              <a:spcBef>
                <a:spcPts val="0"/>
              </a:spcBef>
              <a:buNone/>
              <a:defRPr sz="1200">
                <a:solidFill>
                  <a:srgbClr val="000000"/>
                </a:solidFill>
                <a:latin typeface="Verdana"/>
                <a:ea typeface="Verdana"/>
                <a:cs typeface="Verdana"/>
                <a:sym typeface="Verdana"/>
              </a:defRPr>
            </a:lvl8pPr>
            <a:lvl9pPr marL="0" lvl="8" indent="0" algn="r">
              <a:spcBef>
                <a:spcPts val="0"/>
              </a:spcBef>
              <a:buNone/>
              <a:defRPr sz="1200">
                <a:solidFill>
                  <a:srgbClr val="000000"/>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MY"/>
              <a:t>‹#›</a:t>
            </a:fld>
            <a:endParaRPr/>
          </a:p>
        </p:txBody>
      </p:sp>
      <p:sp>
        <p:nvSpPr>
          <p:cNvPr id="49" name="Google Shape;49;p85"/>
          <p:cNvSpPr txBox="1">
            <a:spLocks noGrp="1"/>
          </p:cNvSpPr>
          <p:nvPr>
            <p:ph type="dt" idx="10"/>
          </p:nvPr>
        </p:nvSpPr>
        <p:spPr>
          <a:xfrm>
            <a:off x="5171606" y="6303097"/>
            <a:ext cx="1848789"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85"/>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1"/>
        <p:cNvGrpSpPr/>
        <p:nvPr/>
      </p:nvGrpSpPr>
      <p:grpSpPr>
        <a:xfrm>
          <a:off x="0" y="0"/>
          <a:ext cx="0" cy="0"/>
          <a:chOff x="0" y="0"/>
          <a:chExt cx="0" cy="0"/>
        </a:xfrm>
      </p:grpSpPr>
      <p:sp>
        <p:nvSpPr>
          <p:cNvPr id="52" name="Google Shape;52;p86"/>
          <p:cNvSpPr txBox="1">
            <a:spLocks noGrp="1"/>
          </p:cNvSpPr>
          <p:nvPr>
            <p:ph type="title"/>
          </p:nvPr>
        </p:nvSpPr>
        <p:spPr>
          <a:xfrm>
            <a:off x="1506071" y="0"/>
            <a:ext cx="10573266" cy="11887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4000"/>
              <a:buFont typeface="Verdana"/>
              <a:buNone/>
              <a:defRPr>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86"/>
          <p:cNvSpPr txBox="1">
            <a:spLocks noGrp="1"/>
          </p:cNvSpPr>
          <p:nvPr>
            <p:ph type="body" idx="1"/>
          </p:nvPr>
        </p:nvSpPr>
        <p:spPr>
          <a:xfrm>
            <a:off x="1632301" y="1836055"/>
            <a:ext cx="4846320" cy="639762"/>
          </a:xfrm>
          <a:prstGeom prst="rect">
            <a:avLst/>
          </a:prstGeom>
          <a:solidFill>
            <a:srgbClr val="4C6E9D"/>
          </a:solidFill>
          <a:ln>
            <a:noFill/>
          </a:ln>
          <a:effectLst>
            <a:outerShdw blurRad="40000" dist="23000" dir="5400000" rotWithShape="0">
              <a:srgbClr val="000000">
                <a:alpha val="34901"/>
              </a:srgbClr>
            </a:outerShdw>
          </a:effectLst>
        </p:spPr>
        <p:txBody>
          <a:bodyPr spcFirstLastPara="1" wrap="square" lIns="91425" tIns="45700" rIns="91425" bIns="45700" anchor="b" anchorCtr="0">
            <a:normAutofit/>
          </a:bodyPr>
          <a:lstStyle>
            <a:lvl1pPr marL="457200" lvl="0" indent="-228600" algn="l">
              <a:spcBef>
                <a:spcPts val="400"/>
              </a:spcBef>
              <a:spcAft>
                <a:spcPts val="0"/>
              </a:spcAft>
              <a:buSzPts val="2200"/>
              <a:buNone/>
              <a:defRPr sz="2000" b="1">
                <a:solidFill>
                  <a:schemeClr val="lt1"/>
                </a:solidFill>
              </a:defRPr>
            </a:lvl1pPr>
            <a:lvl2pPr marL="914400" lvl="1" indent="-228600" algn="l">
              <a:spcBef>
                <a:spcPts val="400"/>
              </a:spcBef>
              <a:spcAft>
                <a:spcPts val="0"/>
              </a:spcAft>
              <a:buSzPts val="2200"/>
              <a:buNone/>
              <a:defRPr sz="2000" b="1"/>
            </a:lvl2pPr>
            <a:lvl3pPr marL="1371600" lvl="2" indent="-228600" algn="l">
              <a:spcBef>
                <a:spcPts val="360"/>
              </a:spcBef>
              <a:spcAft>
                <a:spcPts val="0"/>
              </a:spcAft>
              <a:buSzPts val="1980"/>
              <a:buNone/>
              <a:defRPr sz="1800" b="1"/>
            </a:lvl3pPr>
            <a:lvl4pPr marL="1828800" lvl="3" indent="-228600" algn="l">
              <a:spcBef>
                <a:spcPts val="320"/>
              </a:spcBef>
              <a:spcAft>
                <a:spcPts val="0"/>
              </a:spcAft>
              <a:buSzPts val="1760"/>
              <a:buNone/>
              <a:defRPr sz="1600" b="1"/>
            </a:lvl4pPr>
            <a:lvl5pPr marL="2286000" lvl="4" indent="-228600" algn="l">
              <a:spcBef>
                <a:spcPts val="320"/>
              </a:spcBef>
              <a:spcAft>
                <a:spcPts val="0"/>
              </a:spcAft>
              <a:buSzPts val="176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4" name="Google Shape;54;p86"/>
          <p:cNvSpPr txBox="1">
            <a:spLocks noGrp="1"/>
          </p:cNvSpPr>
          <p:nvPr>
            <p:ph type="body" idx="2"/>
          </p:nvPr>
        </p:nvSpPr>
        <p:spPr>
          <a:xfrm>
            <a:off x="6850087" y="1836055"/>
            <a:ext cx="4846320" cy="639762"/>
          </a:xfrm>
          <a:prstGeom prst="rect">
            <a:avLst/>
          </a:prstGeom>
          <a:solidFill>
            <a:srgbClr val="4C6E9D"/>
          </a:solidFill>
          <a:ln>
            <a:noFill/>
          </a:ln>
          <a:effectLst>
            <a:outerShdw blurRad="40000" dist="23000" dir="5400000" rotWithShape="0">
              <a:srgbClr val="000000">
                <a:alpha val="34901"/>
              </a:srgbClr>
            </a:outerShdw>
          </a:effectLst>
        </p:spPr>
        <p:txBody>
          <a:bodyPr spcFirstLastPara="1" wrap="square" lIns="91425" tIns="45700" rIns="91425" bIns="45700" anchor="b" anchorCtr="0">
            <a:normAutofit/>
          </a:bodyPr>
          <a:lstStyle>
            <a:lvl1pPr marL="457200" lvl="0" indent="-228600" algn="l">
              <a:spcBef>
                <a:spcPts val="400"/>
              </a:spcBef>
              <a:spcAft>
                <a:spcPts val="0"/>
              </a:spcAft>
              <a:buSzPts val="2200"/>
              <a:buNone/>
              <a:defRPr sz="2000" b="1">
                <a:solidFill>
                  <a:schemeClr val="lt1"/>
                </a:solidFill>
              </a:defRPr>
            </a:lvl1pPr>
            <a:lvl2pPr marL="914400" lvl="1" indent="-228600" algn="l">
              <a:spcBef>
                <a:spcPts val="400"/>
              </a:spcBef>
              <a:spcAft>
                <a:spcPts val="0"/>
              </a:spcAft>
              <a:buSzPts val="2200"/>
              <a:buNone/>
              <a:defRPr sz="2000" b="1"/>
            </a:lvl2pPr>
            <a:lvl3pPr marL="1371600" lvl="2" indent="-228600" algn="l">
              <a:spcBef>
                <a:spcPts val="360"/>
              </a:spcBef>
              <a:spcAft>
                <a:spcPts val="0"/>
              </a:spcAft>
              <a:buSzPts val="1980"/>
              <a:buNone/>
              <a:defRPr sz="1800" b="1"/>
            </a:lvl3pPr>
            <a:lvl4pPr marL="1828800" lvl="3" indent="-228600" algn="l">
              <a:spcBef>
                <a:spcPts val="320"/>
              </a:spcBef>
              <a:spcAft>
                <a:spcPts val="0"/>
              </a:spcAft>
              <a:buSzPts val="1760"/>
              <a:buNone/>
              <a:defRPr sz="1600" b="1"/>
            </a:lvl4pPr>
            <a:lvl5pPr marL="2286000" lvl="4" indent="-228600" algn="l">
              <a:spcBef>
                <a:spcPts val="320"/>
              </a:spcBef>
              <a:spcAft>
                <a:spcPts val="0"/>
              </a:spcAft>
              <a:buSzPts val="176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5" name="Google Shape;55;p86"/>
          <p:cNvSpPr txBox="1">
            <a:spLocks noGrp="1"/>
          </p:cNvSpPr>
          <p:nvPr>
            <p:ph type="body" idx="3"/>
          </p:nvPr>
        </p:nvSpPr>
        <p:spPr>
          <a:xfrm>
            <a:off x="1632301" y="2480581"/>
            <a:ext cx="4846320" cy="3781324"/>
          </a:xfrm>
          <a:prstGeom prst="rect">
            <a:avLst/>
          </a:prstGeom>
          <a:noFill/>
          <a:ln>
            <a:noFill/>
          </a:ln>
        </p:spPr>
        <p:txBody>
          <a:bodyPr spcFirstLastPara="1" wrap="square" lIns="91425" tIns="45700" rIns="91425" bIns="45700" anchor="t" anchorCtr="0">
            <a:normAutofit/>
          </a:bodyPr>
          <a:lstStyle>
            <a:lvl1pPr marL="457200" lvl="0" indent="-396240" algn="l">
              <a:spcBef>
                <a:spcPts val="480"/>
              </a:spcBef>
              <a:spcAft>
                <a:spcPts val="0"/>
              </a:spcAft>
              <a:buSzPts val="2640"/>
              <a:buChar char="⚫"/>
              <a:defRPr sz="2400" b="0"/>
            </a:lvl1pPr>
            <a:lvl2pPr marL="914400" lvl="1" indent="-354330" algn="l">
              <a:spcBef>
                <a:spcPts val="360"/>
              </a:spcBef>
              <a:spcAft>
                <a:spcPts val="0"/>
              </a:spcAft>
              <a:buSzPts val="1980"/>
              <a:buChar char="⚫"/>
              <a:defRPr/>
            </a:lvl2pPr>
            <a:lvl3pPr marL="1371600" lvl="2" indent="-354330" algn="l">
              <a:spcBef>
                <a:spcPts val="360"/>
              </a:spcBef>
              <a:spcAft>
                <a:spcPts val="0"/>
              </a:spcAft>
              <a:buSzPts val="1980"/>
              <a:buChar char="⚫"/>
              <a:defRPr/>
            </a:lvl3pPr>
            <a:lvl4pPr marL="1828800" lvl="3" indent="-354330" algn="l">
              <a:spcBef>
                <a:spcPts val="360"/>
              </a:spcBef>
              <a:spcAft>
                <a:spcPts val="0"/>
              </a:spcAft>
              <a:buSzPts val="1980"/>
              <a:buChar char="⚫"/>
              <a:defRPr/>
            </a:lvl4pPr>
            <a:lvl5pPr marL="2286000" lvl="4" indent="-354329" algn="l">
              <a:spcBef>
                <a:spcPts val="360"/>
              </a:spcBef>
              <a:spcAft>
                <a:spcPts val="0"/>
              </a:spcAft>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6" name="Google Shape;56;p86"/>
          <p:cNvSpPr txBox="1">
            <a:spLocks noGrp="1"/>
          </p:cNvSpPr>
          <p:nvPr>
            <p:ph type="body" idx="4"/>
          </p:nvPr>
        </p:nvSpPr>
        <p:spPr>
          <a:xfrm>
            <a:off x="6850087" y="2480581"/>
            <a:ext cx="4846320" cy="3756909"/>
          </a:xfrm>
          <a:prstGeom prst="rect">
            <a:avLst/>
          </a:prstGeom>
          <a:noFill/>
          <a:ln>
            <a:noFill/>
          </a:ln>
        </p:spPr>
        <p:txBody>
          <a:bodyPr spcFirstLastPara="1" wrap="square" lIns="91425" tIns="45700" rIns="91425" bIns="45700" anchor="t" anchorCtr="0">
            <a:normAutofit/>
          </a:bodyPr>
          <a:lstStyle>
            <a:lvl1pPr marL="457200" lvl="0" indent="-396240" algn="l">
              <a:spcBef>
                <a:spcPts val="480"/>
              </a:spcBef>
              <a:spcAft>
                <a:spcPts val="0"/>
              </a:spcAft>
              <a:buSzPts val="2640"/>
              <a:buChar char="⚫"/>
              <a:defRPr sz="2400" b="0"/>
            </a:lvl1pPr>
            <a:lvl2pPr marL="914400" lvl="1" indent="-354330" algn="l">
              <a:spcBef>
                <a:spcPts val="360"/>
              </a:spcBef>
              <a:spcAft>
                <a:spcPts val="0"/>
              </a:spcAft>
              <a:buSzPts val="1980"/>
              <a:buChar char="⚫"/>
              <a:defRPr/>
            </a:lvl2pPr>
            <a:lvl3pPr marL="1371600" lvl="2" indent="-354330" algn="l">
              <a:spcBef>
                <a:spcPts val="360"/>
              </a:spcBef>
              <a:spcAft>
                <a:spcPts val="0"/>
              </a:spcAft>
              <a:buSzPts val="1980"/>
              <a:buChar char="⚫"/>
              <a:defRPr/>
            </a:lvl3pPr>
            <a:lvl4pPr marL="1828800" lvl="3" indent="-354330" algn="l">
              <a:spcBef>
                <a:spcPts val="360"/>
              </a:spcBef>
              <a:spcAft>
                <a:spcPts val="0"/>
              </a:spcAft>
              <a:buSzPts val="1980"/>
              <a:buChar char="⚫"/>
              <a:defRPr/>
            </a:lvl4pPr>
            <a:lvl5pPr marL="2286000" lvl="4" indent="-354329" algn="l">
              <a:spcBef>
                <a:spcPts val="360"/>
              </a:spcBef>
              <a:spcAft>
                <a:spcPts val="0"/>
              </a:spcAft>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7" name="Google Shape;57;p86"/>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000000"/>
                </a:solidFill>
                <a:latin typeface="Verdana"/>
                <a:ea typeface="Verdana"/>
                <a:cs typeface="Verdana"/>
                <a:sym typeface="Verdana"/>
              </a:defRPr>
            </a:lvl1pPr>
            <a:lvl2pPr marL="0" lvl="1" indent="0" algn="r">
              <a:spcBef>
                <a:spcPts val="0"/>
              </a:spcBef>
              <a:buNone/>
              <a:defRPr sz="1200">
                <a:solidFill>
                  <a:srgbClr val="000000"/>
                </a:solidFill>
                <a:latin typeface="Verdana"/>
                <a:ea typeface="Verdana"/>
                <a:cs typeface="Verdana"/>
                <a:sym typeface="Verdana"/>
              </a:defRPr>
            </a:lvl2pPr>
            <a:lvl3pPr marL="0" lvl="2" indent="0" algn="r">
              <a:spcBef>
                <a:spcPts val="0"/>
              </a:spcBef>
              <a:buNone/>
              <a:defRPr sz="1200">
                <a:solidFill>
                  <a:srgbClr val="000000"/>
                </a:solidFill>
                <a:latin typeface="Verdana"/>
                <a:ea typeface="Verdana"/>
                <a:cs typeface="Verdana"/>
                <a:sym typeface="Verdana"/>
              </a:defRPr>
            </a:lvl3pPr>
            <a:lvl4pPr marL="0" lvl="3" indent="0" algn="r">
              <a:spcBef>
                <a:spcPts val="0"/>
              </a:spcBef>
              <a:buNone/>
              <a:defRPr sz="1200">
                <a:solidFill>
                  <a:srgbClr val="000000"/>
                </a:solidFill>
                <a:latin typeface="Verdana"/>
                <a:ea typeface="Verdana"/>
                <a:cs typeface="Verdana"/>
                <a:sym typeface="Verdana"/>
              </a:defRPr>
            </a:lvl4pPr>
            <a:lvl5pPr marL="0" lvl="4" indent="0" algn="r">
              <a:spcBef>
                <a:spcPts val="0"/>
              </a:spcBef>
              <a:buNone/>
              <a:defRPr sz="1200">
                <a:solidFill>
                  <a:srgbClr val="000000"/>
                </a:solidFill>
                <a:latin typeface="Verdana"/>
                <a:ea typeface="Verdana"/>
                <a:cs typeface="Verdana"/>
                <a:sym typeface="Verdana"/>
              </a:defRPr>
            </a:lvl5pPr>
            <a:lvl6pPr marL="0" lvl="5" indent="0" algn="r">
              <a:spcBef>
                <a:spcPts val="0"/>
              </a:spcBef>
              <a:buNone/>
              <a:defRPr sz="1200">
                <a:solidFill>
                  <a:srgbClr val="000000"/>
                </a:solidFill>
                <a:latin typeface="Verdana"/>
                <a:ea typeface="Verdana"/>
                <a:cs typeface="Verdana"/>
                <a:sym typeface="Verdana"/>
              </a:defRPr>
            </a:lvl6pPr>
            <a:lvl7pPr marL="0" lvl="6" indent="0" algn="r">
              <a:spcBef>
                <a:spcPts val="0"/>
              </a:spcBef>
              <a:buNone/>
              <a:defRPr sz="1200">
                <a:solidFill>
                  <a:srgbClr val="000000"/>
                </a:solidFill>
                <a:latin typeface="Verdana"/>
                <a:ea typeface="Verdana"/>
                <a:cs typeface="Verdana"/>
                <a:sym typeface="Verdana"/>
              </a:defRPr>
            </a:lvl7pPr>
            <a:lvl8pPr marL="0" lvl="7" indent="0" algn="r">
              <a:spcBef>
                <a:spcPts val="0"/>
              </a:spcBef>
              <a:buNone/>
              <a:defRPr sz="1200">
                <a:solidFill>
                  <a:srgbClr val="000000"/>
                </a:solidFill>
                <a:latin typeface="Verdana"/>
                <a:ea typeface="Verdana"/>
                <a:cs typeface="Verdana"/>
                <a:sym typeface="Verdana"/>
              </a:defRPr>
            </a:lvl8pPr>
            <a:lvl9pPr marL="0" lvl="8" indent="0" algn="r">
              <a:spcBef>
                <a:spcPts val="0"/>
              </a:spcBef>
              <a:buNone/>
              <a:defRPr sz="1200">
                <a:solidFill>
                  <a:srgbClr val="000000"/>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MY"/>
              <a:t>‹#›</a:t>
            </a:fld>
            <a:endParaRPr/>
          </a:p>
        </p:txBody>
      </p:sp>
      <p:sp>
        <p:nvSpPr>
          <p:cNvPr id="58" name="Google Shape;58;p86"/>
          <p:cNvSpPr txBox="1">
            <a:spLocks noGrp="1"/>
          </p:cNvSpPr>
          <p:nvPr>
            <p:ph type="dt" idx="10"/>
          </p:nvPr>
        </p:nvSpPr>
        <p:spPr>
          <a:xfrm>
            <a:off x="5171606" y="6303097"/>
            <a:ext cx="1848789"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6"/>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87"/>
          <p:cNvSpPr txBox="1">
            <a:spLocks noGrp="1"/>
          </p:cNvSpPr>
          <p:nvPr>
            <p:ph type="title"/>
          </p:nvPr>
        </p:nvSpPr>
        <p:spPr>
          <a:xfrm>
            <a:off x="1519518" y="0"/>
            <a:ext cx="10661922" cy="11887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4000"/>
              <a:buFont typeface="Verdana"/>
              <a:buNone/>
              <a:defRPr>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87"/>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000000"/>
                </a:solidFill>
                <a:latin typeface="Verdana"/>
                <a:ea typeface="Verdana"/>
                <a:cs typeface="Verdana"/>
                <a:sym typeface="Verdana"/>
              </a:defRPr>
            </a:lvl1pPr>
            <a:lvl2pPr marL="0" lvl="1" indent="0" algn="r">
              <a:spcBef>
                <a:spcPts val="0"/>
              </a:spcBef>
              <a:buNone/>
              <a:defRPr sz="1200">
                <a:solidFill>
                  <a:srgbClr val="000000"/>
                </a:solidFill>
                <a:latin typeface="Verdana"/>
                <a:ea typeface="Verdana"/>
                <a:cs typeface="Verdana"/>
                <a:sym typeface="Verdana"/>
              </a:defRPr>
            </a:lvl2pPr>
            <a:lvl3pPr marL="0" lvl="2" indent="0" algn="r">
              <a:spcBef>
                <a:spcPts val="0"/>
              </a:spcBef>
              <a:buNone/>
              <a:defRPr sz="1200">
                <a:solidFill>
                  <a:srgbClr val="000000"/>
                </a:solidFill>
                <a:latin typeface="Verdana"/>
                <a:ea typeface="Verdana"/>
                <a:cs typeface="Verdana"/>
                <a:sym typeface="Verdana"/>
              </a:defRPr>
            </a:lvl3pPr>
            <a:lvl4pPr marL="0" lvl="3" indent="0" algn="r">
              <a:spcBef>
                <a:spcPts val="0"/>
              </a:spcBef>
              <a:buNone/>
              <a:defRPr sz="1200">
                <a:solidFill>
                  <a:srgbClr val="000000"/>
                </a:solidFill>
                <a:latin typeface="Verdana"/>
                <a:ea typeface="Verdana"/>
                <a:cs typeface="Verdana"/>
                <a:sym typeface="Verdana"/>
              </a:defRPr>
            </a:lvl4pPr>
            <a:lvl5pPr marL="0" lvl="4" indent="0" algn="r">
              <a:spcBef>
                <a:spcPts val="0"/>
              </a:spcBef>
              <a:buNone/>
              <a:defRPr sz="1200">
                <a:solidFill>
                  <a:srgbClr val="000000"/>
                </a:solidFill>
                <a:latin typeface="Verdana"/>
                <a:ea typeface="Verdana"/>
                <a:cs typeface="Verdana"/>
                <a:sym typeface="Verdana"/>
              </a:defRPr>
            </a:lvl5pPr>
            <a:lvl6pPr marL="0" lvl="5" indent="0" algn="r">
              <a:spcBef>
                <a:spcPts val="0"/>
              </a:spcBef>
              <a:buNone/>
              <a:defRPr sz="1200">
                <a:solidFill>
                  <a:srgbClr val="000000"/>
                </a:solidFill>
                <a:latin typeface="Verdana"/>
                <a:ea typeface="Verdana"/>
                <a:cs typeface="Verdana"/>
                <a:sym typeface="Verdana"/>
              </a:defRPr>
            </a:lvl6pPr>
            <a:lvl7pPr marL="0" lvl="6" indent="0" algn="r">
              <a:spcBef>
                <a:spcPts val="0"/>
              </a:spcBef>
              <a:buNone/>
              <a:defRPr sz="1200">
                <a:solidFill>
                  <a:srgbClr val="000000"/>
                </a:solidFill>
                <a:latin typeface="Verdana"/>
                <a:ea typeface="Verdana"/>
                <a:cs typeface="Verdana"/>
                <a:sym typeface="Verdana"/>
              </a:defRPr>
            </a:lvl7pPr>
            <a:lvl8pPr marL="0" lvl="7" indent="0" algn="r">
              <a:spcBef>
                <a:spcPts val="0"/>
              </a:spcBef>
              <a:buNone/>
              <a:defRPr sz="1200">
                <a:solidFill>
                  <a:srgbClr val="000000"/>
                </a:solidFill>
                <a:latin typeface="Verdana"/>
                <a:ea typeface="Verdana"/>
                <a:cs typeface="Verdana"/>
                <a:sym typeface="Verdana"/>
              </a:defRPr>
            </a:lvl8pPr>
            <a:lvl9pPr marL="0" lvl="8" indent="0" algn="r">
              <a:spcBef>
                <a:spcPts val="0"/>
              </a:spcBef>
              <a:buNone/>
              <a:defRPr sz="1200">
                <a:solidFill>
                  <a:srgbClr val="000000"/>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MY"/>
              <a:t>‹#›</a:t>
            </a:fld>
            <a:endParaRPr/>
          </a:p>
        </p:txBody>
      </p:sp>
      <p:sp>
        <p:nvSpPr>
          <p:cNvPr id="63" name="Google Shape;63;p87"/>
          <p:cNvSpPr txBox="1">
            <a:spLocks noGrp="1"/>
          </p:cNvSpPr>
          <p:nvPr>
            <p:ph type="dt" idx="10"/>
          </p:nvPr>
        </p:nvSpPr>
        <p:spPr>
          <a:xfrm>
            <a:off x="5171606" y="6303097"/>
            <a:ext cx="1848789"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87"/>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
        <p:nvSpPr>
          <p:cNvPr id="66" name="Google Shape;66;p88"/>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000000"/>
                </a:solidFill>
                <a:latin typeface="Verdana"/>
                <a:ea typeface="Verdana"/>
                <a:cs typeface="Verdana"/>
                <a:sym typeface="Verdana"/>
              </a:defRPr>
            </a:lvl1pPr>
            <a:lvl2pPr marL="0" lvl="1" indent="0" algn="r">
              <a:spcBef>
                <a:spcPts val="0"/>
              </a:spcBef>
              <a:buNone/>
              <a:defRPr sz="1200">
                <a:solidFill>
                  <a:srgbClr val="000000"/>
                </a:solidFill>
                <a:latin typeface="Verdana"/>
                <a:ea typeface="Verdana"/>
                <a:cs typeface="Verdana"/>
                <a:sym typeface="Verdana"/>
              </a:defRPr>
            </a:lvl2pPr>
            <a:lvl3pPr marL="0" lvl="2" indent="0" algn="r">
              <a:spcBef>
                <a:spcPts val="0"/>
              </a:spcBef>
              <a:buNone/>
              <a:defRPr sz="1200">
                <a:solidFill>
                  <a:srgbClr val="000000"/>
                </a:solidFill>
                <a:latin typeface="Verdana"/>
                <a:ea typeface="Verdana"/>
                <a:cs typeface="Verdana"/>
                <a:sym typeface="Verdana"/>
              </a:defRPr>
            </a:lvl3pPr>
            <a:lvl4pPr marL="0" lvl="3" indent="0" algn="r">
              <a:spcBef>
                <a:spcPts val="0"/>
              </a:spcBef>
              <a:buNone/>
              <a:defRPr sz="1200">
                <a:solidFill>
                  <a:srgbClr val="000000"/>
                </a:solidFill>
                <a:latin typeface="Verdana"/>
                <a:ea typeface="Verdana"/>
                <a:cs typeface="Verdana"/>
                <a:sym typeface="Verdana"/>
              </a:defRPr>
            </a:lvl4pPr>
            <a:lvl5pPr marL="0" lvl="4" indent="0" algn="r">
              <a:spcBef>
                <a:spcPts val="0"/>
              </a:spcBef>
              <a:buNone/>
              <a:defRPr sz="1200">
                <a:solidFill>
                  <a:srgbClr val="000000"/>
                </a:solidFill>
                <a:latin typeface="Verdana"/>
                <a:ea typeface="Verdana"/>
                <a:cs typeface="Verdana"/>
                <a:sym typeface="Verdana"/>
              </a:defRPr>
            </a:lvl5pPr>
            <a:lvl6pPr marL="0" lvl="5" indent="0" algn="r">
              <a:spcBef>
                <a:spcPts val="0"/>
              </a:spcBef>
              <a:buNone/>
              <a:defRPr sz="1200">
                <a:solidFill>
                  <a:srgbClr val="000000"/>
                </a:solidFill>
                <a:latin typeface="Verdana"/>
                <a:ea typeface="Verdana"/>
                <a:cs typeface="Verdana"/>
                <a:sym typeface="Verdana"/>
              </a:defRPr>
            </a:lvl6pPr>
            <a:lvl7pPr marL="0" lvl="6" indent="0" algn="r">
              <a:spcBef>
                <a:spcPts val="0"/>
              </a:spcBef>
              <a:buNone/>
              <a:defRPr sz="1200">
                <a:solidFill>
                  <a:srgbClr val="000000"/>
                </a:solidFill>
                <a:latin typeface="Verdana"/>
                <a:ea typeface="Verdana"/>
                <a:cs typeface="Verdana"/>
                <a:sym typeface="Verdana"/>
              </a:defRPr>
            </a:lvl7pPr>
            <a:lvl8pPr marL="0" lvl="7" indent="0" algn="r">
              <a:spcBef>
                <a:spcPts val="0"/>
              </a:spcBef>
              <a:buNone/>
              <a:defRPr sz="1200">
                <a:solidFill>
                  <a:srgbClr val="000000"/>
                </a:solidFill>
                <a:latin typeface="Verdana"/>
                <a:ea typeface="Verdana"/>
                <a:cs typeface="Verdana"/>
                <a:sym typeface="Verdana"/>
              </a:defRPr>
            </a:lvl8pPr>
            <a:lvl9pPr marL="0" lvl="8" indent="0" algn="r">
              <a:spcBef>
                <a:spcPts val="0"/>
              </a:spcBef>
              <a:buNone/>
              <a:defRPr sz="1200">
                <a:solidFill>
                  <a:srgbClr val="000000"/>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MY"/>
              <a:t>‹#›</a:t>
            </a:fld>
            <a:endParaRPr/>
          </a:p>
        </p:txBody>
      </p:sp>
      <p:sp>
        <p:nvSpPr>
          <p:cNvPr id="67" name="Google Shape;67;p88"/>
          <p:cNvSpPr txBox="1">
            <a:spLocks noGrp="1"/>
          </p:cNvSpPr>
          <p:nvPr>
            <p:ph type="dt" idx="10"/>
          </p:nvPr>
        </p:nvSpPr>
        <p:spPr>
          <a:xfrm>
            <a:off x="5171606" y="6303097"/>
            <a:ext cx="1848789"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88"/>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9"/>
        <p:cNvGrpSpPr/>
        <p:nvPr/>
      </p:nvGrpSpPr>
      <p:grpSpPr>
        <a:xfrm>
          <a:off x="0" y="0"/>
          <a:ext cx="0" cy="0"/>
          <a:chOff x="0" y="0"/>
          <a:chExt cx="0" cy="0"/>
        </a:xfrm>
      </p:grpSpPr>
      <p:sp>
        <p:nvSpPr>
          <p:cNvPr id="70" name="Google Shape;70;p89"/>
          <p:cNvSpPr txBox="1">
            <a:spLocks noGrp="1"/>
          </p:cNvSpPr>
          <p:nvPr>
            <p:ph type="title"/>
          </p:nvPr>
        </p:nvSpPr>
        <p:spPr>
          <a:xfrm>
            <a:off x="1652491" y="1447800"/>
            <a:ext cx="9939931"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0D4F63"/>
              </a:buClr>
              <a:buSzPts val="4400"/>
              <a:buFont typeface="Verdana"/>
              <a:buNone/>
              <a:defRPr sz="4400" b="1">
                <a:solidFill>
                  <a:srgbClr val="0D4F63"/>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89"/>
          <p:cNvSpPr txBox="1">
            <a:spLocks noGrp="1"/>
          </p:cNvSpPr>
          <p:nvPr>
            <p:ph type="body" idx="1"/>
          </p:nvPr>
        </p:nvSpPr>
        <p:spPr>
          <a:xfrm>
            <a:off x="5282154" y="3129280"/>
            <a:ext cx="6310267" cy="2890520"/>
          </a:xfrm>
          <a:prstGeom prst="rect">
            <a:avLst/>
          </a:prstGeom>
          <a:noFill/>
          <a:ln>
            <a:noFill/>
          </a:ln>
        </p:spPr>
        <p:txBody>
          <a:bodyPr spcFirstLastPara="1" wrap="square" lIns="91425" tIns="45700" rIns="91425" bIns="45700" anchor="t" anchorCtr="0">
            <a:normAutofit/>
          </a:bodyPr>
          <a:lstStyle>
            <a:lvl1pPr marL="457200" lvl="0" indent="-396240" algn="l">
              <a:spcBef>
                <a:spcPts val="480"/>
              </a:spcBef>
              <a:spcAft>
                <a:spcPts val="0"/>
              </a:spcAft>
              <a:buSzPts val="2640"/>
              <a:buChar char="⚫"/>
              <a:defRPr sz="2400"/>
            </a:lvl1pPr>
            <a:lvl2pPr marL="914400" lvl="1" indent="-368300" algn="l">
              <a:spcBef>
                <a:spcPts val="400"/>
              </a:spcBef>
              <a:spcAft>
                <a:spcPts val="0"/>
              </a:spcAft>
              <a:buSzPts val="2200"/>
              <a:buChar char="⚫"/>
              <a:defRPr sz="2000"/>
            </a:lvl2pPr>
            <a:lvl3pPr marL="1371600" lvl="2" indent="-354330" algn="l">
              <a:spcBef>
                <a:spcPts val="360"/>
              </a:spcBef>
              <a:spcAft>
                <a:spcPts val="0"/>
              </a:spcAft>
              <a:buSzPts val="1980"/>
              <a:buChar char="⚫"/>
              <a:defRPr sz="1800"/>
            </a:lvl3pPr>
            <a:lvl4pPr marL="1828800" lvl="3" indent="-340360" algn="l">
              <a:spcBef>
                <a:spcPts val="320"/>
              </a:spcBef>
              <a:spcAft>
                <a:spcPts val="0"/>
              </a:spcAft>
              <a:buSzPts val="1760"/>
              <a:buChar char="⚫"/>
              <a:defRPr sz="1600"/>
            </a:lvl4pPr>
            <a:lvl5pPr marL="2286000" lvl="4" indent="-340360" algn="l">
              <a:spcBef>
                <a:spcPts val="320"/>
              </a:spcBef>
              <a:spcAft>
                <a:spcPts val="0"/>
              </a:spcAft>
              <a:buSzPts val="1760"/>
              <a:buChar char="⚫"/>
              <a:defRPr sz="1600"/>
            </a:lvl5pPr>
            <a:lvl6pPr marL="2743200" lvl="5" indent="-317500" algn="l">
              <a:spcBef>
                <a:spcPts val="280"/>
              </a:spcBef>
              <a:spcAft>
                <a:spcPts val="0"/>
              </a:spcAft>
              <a:buClr>
                <a:schemeClr val="dk1"/>
              </a:buClr>
              <a:buSzPts val="1400"/>
              <a:buChar char="•"/>
              <a:defRPr sz="1400"/>
            </a:lvl6pPr>
            <a:lvl7pPr marL="3200400" lvl="6" indent="-317500" algn="l">
              <a:spcBef>
                <a:spcPts val="280"/>
              </a:spcBef>
              <a:spcAft>
                <a:spcPts val="0"/>
              </a:spcAft>
              <a:buClr>
                <a:schemeClr val="dk1"/>
              </a:buClr>
              <a:buSzPts val="1400"/>
              <a:buChar char="•"/>
              <a:defRPr sz="1400"/>
            </a:lvl7pPr>
            <a:lvl8pPr marL="3657600" lvl="7" indent="-317500" algn="l">
              <a:spcBef>
                <a:spcPts val="280"/>
              </a:spcBef>
              <a:spcAft>
                <a:spcPts val="0"/>
              </a:spcAft>
              <a:buClr>
                <a:schemeClr val="dk1"/>
              </a:buClr>
              <a:buSzPts val="1400"/>
              <a:buChar char="•"/>
              <a:defRPr sz="1400"/>
            </a:lvl8pPr>
            <a:lvl9pPr marL="4114800" lvl="8" indent="-317500" algn="l">
              <a:spcBef>
                <a:spcPts val="280"/>
              </a:spcBef>
              <a:spcAft>
                <a:spcPts val="0"/>
              </a:spcAft>
              <a:buClr>
                <a:schemeClr val="dk1"/>
              </a:buClr>
              <a:buSzPts val="1400"/>
              <a:buChar char="•"/>
              <a:defRPr sz="1400"/>
            </a:lvl9pPr>
          </a:lstStyle>
          <a:p>
            <a:endParaRPr/>
          </a:p>
        </p:txBody>
      </p:sp>
      <p:sp>
        <p:nvSpPr>
          <p:cNvPr id="72" name="Google Shape;72;p89"/>
          <p:cNvSpPr txBox="1">
            <a:spLocks noGrp="1"/>
          </p:cNvSpPr>
          <p:nvPr>
            <p:ph type="body" idx="2"/>
          </p:nvPr>
        </p:nvSpPr>
        <p:spPr>
          <a:xfrm>
            <a:off x="1652492"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SzPts val="2640"/>
              <a:buNone/>
              <a:defRPr sz="2400" b="1"/>
            </a:lvl1pPr>
            <a:lvl2pPr marL="914400" lvl="1" indent="-228600" algn="l">
              <a:spcBef>
                <a:spcPts val="240"/>
              </a:spcBef>
              <a:spcAft>
                <a:spcPts val="0"/>
              </a:spcAft>
              <a:buSzPts val="1320"/>
              <a:buNone/>
              <a:defRPr sz="1200"/>
            </a:lvl2pPr>
            <a:lvl3pPr marL="1371600" lvl="2" indent="-228600" algn="l">
              <a:spcBef>
                <a:spcPts val="200"/>
              </a:spcBef>
              <a:spcAft>
                <a:spcPts val="0"/>
              </a:spcAft>
              <a:buSzPts val="1100"/>
              <a:buNone/>
              <a:defRPr sz="1000"/>
            </a:lvl3pPr>
            <a:lvl4pPr marL="1828800" lvl="3" indent="-228600" algn="l">
              <a:spcBef>
                <a:spcPts val="180"/>
              </a:spcBef>
              <a:spcAft>
                <a:spcPts val="0"/>
              </a:spcAft>
              <a:buSzPts val="990"/>
              <a:buNone/>
              <a:defRPr sz="900"/>
            </a:lvl4pPr>
            <a:lvl5pPr marL="2286000" lvl="4" indent="-228600" algn="l">
              <a:spcBef>
                <a:spcPts val="180"/>
              </a:spcBef>
              <a:spcAft>
                <a:spcPts val="0"/>
              </a:spcAft>
              <a:buSzPts val="99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3" name="Google Shape;73;p89"/>
          <p:cNvSpPr txBox="1">
            <a:spLocks noGrp="1"/>
          </p:cNvSpPr>
          <p:nvPr>
            <p:ph type="dt" idx="10"/>
          </p:nvPr>
        </p:nvSpPr>
        <p:spPr>
          <a:xfrm>
            <a:off x="11036975" y="6022514"/>
            <a:ext cx="1130583"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89"/>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89"/>
          <p:cNvSpPr txBox="1">
            <a:spLocks noGrp="1"/>
          </p:cNvSpPr>
          <p:nvPr>
            <p:ph type="sldNum" idx="12"/>
          </p:nvPr>
        </p:nvSpPr>
        <p:spPr>
          <a:xfrm>
            <a:off x="10948358" y="6303097"/>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FFFFFF"/>
                </a:solidFill>
              </a:defRPr>
            </a:lvl1pPr>
            <a:lvl2pPr marL="0" lvl="1" indent="0" algn="r">
              <a:spcBef>
                <a:spcPts val="0"/>
              </a:spcBef>
              <a:buNone/>
              <a:defRPr>
                <a:solidFill>
                  <a:srgbClr val="FFFFFF"/>
                </a:solidFill>
              </a:defRPr>
            </a:lvl2pPr>
            <a:lvl3pPr marL="0" lvl="2" indent="0" algn="r">
              <a:spcBef>
                <a:spcPts val="0"/>
              </a:spcBef>
              <a:buNone/>
              <a:defRPr>
                <a:solidFill>
                  <a:srgbClr val="FFFFFF"/>
                </a:solidFill>
              </a:defRPr>
            </a:lvl3pPr>
            <a:lvl4pPr marL="0" lvl="3" indent="0" algn="r">
              <a:spcBef>
                <a:spcPts val="0"/>
              </a:spcBef>
              <a:buNone/>
              <a:defRPr>
                <a:solidFill>
                  <a:srgbClr val="FFFFFF"/>
                </a:solidFill>
              </a:defRPr>
            </a:lvl4pPr>
            <a:lvl5pPr marL="0" lvl="4" indent="0" algn="r">
              <a:spcBef>
                <a:spcPts val="0"/>
              </a:spcBef>
              <a:buNone/>
              <a:defRPr>
                <a:solidFill>
                  <a:srgbClr val="FFFFFF"/>
                </a:solidFill>
              </a:defRPr>
            </a:lvl5pPr>
            <a:lvl6pPr marL="0" lvl="5" indent="0" algn="r">
              <a:spcBef>
                <a:spcPts val="0"/>
              </a:spcBef>
              <a:buNone/>
              <a:defRPr>
                <a:solidFill>
                  <a:srgbClr val="FFFFFF"/>
                </a:solidFill>
              </a:defRPr>
            </a:lvl6pPr>
            <a:lvl7pPr marL="0" lvl="6" indent="0" algn="r">
              <a:spcBef>
                <a:spcPts val="0"/>
              </a:spcBef>
              <a:buNone/>
              <a:defRPr>
                <a:solidFill>
                  <a:srgbClr val="FFFFFF"/>
                </a:solidFill>
              </a:defRPr>
            </a:lvl7pPr>
            <a:lvl8pPr marL="0" lvl="7" indent="0" algn="r">
              <a:spcBef>
                <a:spcPts val="0"/>
              </a:spcBef>
              <a:buNone/>
              <a:defRPr>
                <a:solidFill>
                  <a:srgbClr val="FFFFFF"/>
                </a:solidFill>
              </a:defRPr>
            </a:lvl8pPr>
            <a:lvl9pPr marL="0" lvl="8" indent="0" algn="r">
              <a:spcBef>
                <a:spcPts val="0"/>
              </a:spcBef>
              <a:buNone/>
              <a:defRPr>
                <a:solidFill>
                  <a:srgbClr val="FFFFFF"/>
                </a:solidFill>
              </a:defRPr>
            </a:lvl9pPr>
          </a:lstStyle>
          <a:p>
            <a:pPr marL="0" lvl="0" indent="0" algn="r" rtl="0">
              <a:spcBef>
                <a:spcPts val="0"/>
              </a:spcBef>
              <a:spcAft>
                <a:spcPts val="0"/>
              </a:spcAft>
              <a:buNone/>
            </a:pPr>
            <a:fld id="{00000000-1234-1234-1234-123412341234}" type="slidenum">
              <a:rPr lang="en-MY"/>
              <a:t>‹#›</a:t>
            </a:fld>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
        <p:cNvGrpSpPr/>
        <p:nvPr/>
      </p:nvGrpSpPr>
      <p:grpSpPr>
        <a:xfrm>
          <a:off x="0" y="0"/>
          <a:ext cx="0" cy="0"/>
          <a:chOff x="0" y="0"/>
          <a:chExt cx="0" cy="0"/>
        </a:xfrm>
      </p:grpSpPr>
      <p:sp>
        <p:nvSpPr>
          <p:cNvPr id="77" name="Google Shape;77;p90"/>
          <p:cNvSpPr txBox="1">
            <a:spLocks noGrp="1"/>
          </p:cNvSpPr>
          <p:nvPr>
            <p:ph type="title"/>
          </p:nvPr>
        </p:nvSpPr>
        <p:spPr>
          <a:xfrm>
            <a:off x="1611105" y="1881086"/>
            <a:ext cx="5092906"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0D4F63"/>
              </a:buClr>
              <a:buSzPts val="4000"/>
              <a:buFont typeface="Verdana"/>
              <a:buNone/>
              <a:defRPr sz="4000" b="1">
                <a:solidFill>
                  <a:srgbClr val="0D4F63"/>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90"/>
          <p:cNvSpPr>
            <a:spLocks noGrp="1"/>
          </p:cNvSpPr>
          <p:nvPr>
            <p:ph type="pic" idx="2"/>
          </p:nvPr>
        </p:nvSpPr>
        <p:spPr>
          <a:xfrm>
            <a:off x="7716029" y="887506"/>
            <a:ext cx="3200400"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79" name="Google Shape;79;p90"/>
          <p:cNvSpPr txBox="1">
            <a:spLocks noGrp="1"/>
          </p:cNvSpPr>
          <p:nvPr>
            <p:ph type="body" idx="1"/>
          </p:nvPr>
        </p:nvSpPr>
        <p:spPr>
          <a:xfrm>
            <a:off x="1612152" y="3684494"/>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SzPts val="2640"/>
              <a:buNone/>
              <a:defRPr sz="2400" b="1"/>
            </a:lvl1pPr>
            <a:lvl2pPr marL="914400" lvl="1" indent="-228600" algn="l">
              <a:spcBef>
                <a:spcPts val="240"/>
              </a:spcBef>
              <a:spcAft>
                <a:spcPts val="0"/>
              </a:spcAft>
              <a:buSzPts val="1320"/>
              <a:buNone/>
              <a:defRPr sz="1200"/>
            </a:lvl2pPr>
            <a:lvl3pPr marL="1371600" lvl="2" indent="-228600" algn="l">
              <a:spcBef>
                <a:spcPts val="200"/>
              </a:spcBef>
              <a:spcAft>
                <a:spcPts val="0"/>
              </a:spcAft>
              <a:buSzPts val="1100"/>
              <a:buNone/>
              <a:defRPr sz="1000"/>
            </a:lvl3pPr>
            <a:lvl4pPr marL="1828800" lvl="3" indent="-228600" algn="l">
              <a:spcBef>
                <a:spcPts val="180"/>
              </a:spcBef>
              <a:spcAft>
                <a:spcPts val="0"/>
              </a:spcAft>
              <a:buSzPts val="990"/>
              <a:buNone/>
              <a:defRPr sz="900"/>
            </a:lvl4pPr>
            <a:lvl5pPr marL="2286000" lvl="4" indent="-228600" algn="l">
              <a:spcBef>
                <a:spcPts val="180"/>
              </a:spcBef>
              <a:spcAft>
                <a:spcPts val="0"/>
              </a:spcAft>
              <a:buSzPts val="99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80" name="Google Shape;80;p90"/>
          <p:cNvSpPr txBox="1">
            <a:spLocks noGrp="1"/>
          </p:cNvSpPr>
          <p:nvPr>
            <p:ph type="dt" idx="10"/>
          </p:nvPr>
        </p:nvSpPr>
        <p:spPr>
          <a:xfrm>
            <a:off x="11036975" y="6022514"/>
            <a:ext cx="1130583"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90"/>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90"/>
          <p:cNvSpPr txBox="1">
            <a:spLocks noGrp="1"/>
          </p:cNvSpPr>
          <p:nvPr>
            <p:ph type="sldNum" idx="12"/>
          </p:nvPr>
        </p:nvSpPr>
        <p:spPr>
          <a:xfrm>
            <a:off x="10948358" y="6303097"/>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FFFFFF"/>
                </a:solidFill>
              </a:defRPr>
            </a:lvl1pPr>
            <a:lvl2pPr marL="0" lvl="1" indent="0" algn="r">
              <a:spcBef>
                <a:spcPts val="0"/>
              </a:spcBef>
              <a:buNone/>
              <a:defRPr>
                <a:solidFill>
                  <a:srgbClr val="FFFFFF"/>
                </a:solidFill>
              </a:defRPr>
            </a:lvl2pPr>
            <a:lvl3pPr marL="0" lvl="2" indent="0" algn="r">
              <a:spcBef>
                <a:spcPts val="0"/>
              </a:spcBef>
              <a:buNone/>
              <a:defRPr>
                <a:solidFill>
                  <a:srgbClr val="FFFFFF"/>
                </a:solidFill>
              </a:defRPr>
            </a:lvl3pPr>
            <a:lvl4pPr marL="0" lvl="3" indent="0" algn="r">
              <a:spcBef>
                <a:spcPts val="0"/>
              </a:spcBef>
              <a:buNone/>
              <a:defRPr>
                <a:solidFill>
                  <a:srgbClr val="FFFFFF"/>
                </a:solidFill>
              </a:defRPr>
            </a:lvl4pPr>
            <a:lvl5pPr marL="0" lvl="4" indent="0" algn="r">
              <a:spcBef>
                <a:spcPts val="0"/>
              </a:spcBef>
              <a:buNone/>
              <a:defRPr>
                <a:solidFill>
                  <a:srgbClr val="FFFFFF"/>
                </a:solidFill>
              </a:defRPr>
            </a:lvl5pPr>
            <a:lvl6pPr marL="0" lvl="5" indent="0" algn="r">
              <a:spcBef>
                <a:spcPts val="0"/>
              </a:spcBef>
              <a:buNone/>
              <a:defRPr>
                <a:solidFill>
                  <a:srgbClr val="FFFFFF"/>
                </a:solidFill>
              </a:defRPr>
            </a:lvl6pPr>
            <a:lvl7pPr marL="0" lvl="6" indent="0" algn="r">
              <a:spcBef>
                <a:spcPts val="0"/>
              </a:spcBef>
              <a:buNone/>
              <a:defRPr>
                <a:solidFill>
                  <a:srgbClr val="FFFFFF"/>
                </a:solidFill>
              </a:defRPr>
            </a:lvl7pPr>
            <a:lvl8pPr marL="0" lvl="7" indent="0" algn="r">
              <a:spcBef>
                <a:spcPts val="0"/>
              </a:spcBef>
              <a:buNone/>
              <a:defRPr>
                <a:solidFill>
                  <a:srgbClr val="FFFFFF"/>
                </a:solidFill>
              </a:defRPr>
            </a:lvl8pPr>
            <a:lvl9pPr marL="0" lvl="8" indent="0" algn="r">
              <a:spcBef>
                <a:spcPts val="0"/>
              </a:spcBef>
              <a:buNone/>
              <a:defRPr>
                <a:solidFill>
                  <a:srgbClr val="FFFFFF"/>
                </a:solidFill>
              </a:defRPr>
            </a:lvl9pPr>
          </a:lstStyle>
          <a:p>
            <a:pPr marL="0" lvl="0" indent="0" algn="r" rtl="0">
              <a:spcBef>
                <a:spcPts val="0"/>
              </a:spcBef>
              <a:spcAft>
                <a:spcPts val="0"/>
              </a:spcAft>
              <a:buNone/>
            </a:pPr>
            <a:fld id="{00000000-1234-1234-1234-123412341234}" type="slidenum">
              <a:rPr lang="en-MY"/>
              <a:t>‹#›</a:t>
            </a:fld>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1"/>
          <p:cNvSpPr/>
          <p:nvPr/>
        </p:nvSpPr>
        <p:spPr>
          <a:xfrm rot="-5400000">
            <a:off x="-3246119" y="3246120"/>
            <a:ext cx="6858000" cy="365760"/>
          </a:xfrm>
          <a:prstGeom prst="rect">
            <a:avLst/>
          </a:prstGeom>
          <a:solidFill>
            <a:srgbClr val="6F26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MY" sz="2400" b="1" i="0" u="none" strike="noStrike" cap="none">
                <a:solidFill>
                  <a:schemeClr val="lt1"/>
                </a:solidFill>
                <a:latin typeface="Calibri"/>
                <a:ea typeface="Calibri"/>
                <a:cs typeface="Calibri"/>
                <a:sym typeface="Calibri"/>
              </a:rPr>
              <a:t>System Software</a:t>
            </a:r>
            <a:endParaRPr sz="2400" b="1">
              <a:solidFill>
                <a:srgbClr val="FFFFFF"/>
              </a:solidFill>
              <a:latin typeface="Calibri"/>
              <a:ea typeface="Calibri"/>
              <a:cs typeface="Calibri"/>
              <a:sym typeface="Calibri"/>
            </a:endParaRPr>
          </a:p>
        </p:txBody>
      </p:sp>
      <p:sp>
        <p:nvSpPr>
          <p:cNvPr id="11" name="Google Shape;11;p81"/>
          <p:cNvSpPr txBox="1">
            <a:spLocks noGrp="1"/>
          </p:cNvSpPr>
          <p:nvPr>
            <p:ph type="dt" idx="10"/>
          </p:nvPr>
        </p:nvSpPr>
        <p:spPr>
          <a:xfrm>
            <a:off x="11036975" y="6022514"/>
            <a:ext cx="1130583"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a:solidFill>
                  <a:srgbClr val="000000"/>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81"/>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000000"/>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1"/>
          <p:cNvSpPr txBox="1">
            <a:spLocks noGrp="1"/>
          </p:cNvSpPr>
          <p:nvPr>
            <p:ph type="title"/>
          </p:nvPr>
        </p:nvSpPr>
        <p:spPr>
          <a:xfrm>
            <a:off x="1518163" y="100359"/>
            <a:ext cx="10673837" cy="118872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81"/>
          <p:cNvSpPr/>
          <p:nvPr/>
        </p:nvSpPr>
        <p:spPr>
          <a:xfrm>
            <a:off x="3048" y="1343212"/>
            <a:ext cx="12188952" cy="64008"/>
          </a:xfrm>
          <a:prstGeom prst="rect">
            <a:avLst/>
          </a:prstGeom>
          <a:solidFill>
            <a:schemeClr val="dk1">
              <a:alpha val="69803"/>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15" name="Google Shape;15;p81" descr="Screen Clipping"/>
          <p:cNvPicPr preferRelativeResize="0"/>
          <p:nvPr/>
        </p:nvPicPr>
        <p:blipFill rotWithShape="1">
          <a:blip r:embed="rId12">
            <a:alphaModFix/>
          </a:blip>
          <a:srcRect l="6701" t="3884" r="8722" b="5263"/>
          <a:stretch/>
        </p:blipFill>
        <p:spPr>
          <a:xfrm>
            <a:off x="-3048" y="-232"/>
            <a:ext cx="1372006" cy="1371600"/>
          </a:xfrm>
          <a:prstGeom prst="ellipse">
            <a:avLst/>
          </a:prstGeom>
          <a:noFill/>
          <a:ln>
            <a:noFill/>
          </a:ln>
          <a:effectLst>
            <a:reflection stA="50000" endA="300" endPos="55000" sy="-100000" algn="bl" rotWithShape="0"/>
          </a:effectLst>
        </p:spPr>
      </p:pic>
      <p:sp>
        <p:nvSpPr>
          <p:cNvPr id="16" name="Google Shape;16;p81"/>
          <p:cNvSpPr txBox="1">
            <a:spLocks noGrp="1"/>
          </p:cNvSpPr>
          <p:nvPr>
            <p:ph type="body" idx="1"/>
          </p:nvPr>
        </p:nvSpPr>
        <p:spPr>
          <a:xfrm>
            <a:off x="1913384" y="1818748"/>
            <a:ext cx="9945665" cy="4307416"/>
          </a:xfrm>
          <a:prstGeom prst="rect">
            <a:avLst/>
          </a:prstGeom>
          <a:noFill/>
          <a:ln>
            <a:noFill/>
          </a:ln>
        </p:spPr>
        <p:txBody>
          <a:bodyPr spcFirstLastPara="1" wrap="square" lIns="91425" tIns="45700" rIns="91425" bIns="45700" anchor="t" anchorCtr="0">
            <a:normAutofit/>
          </a:bodyPr>
          <a:lstStyle>
            <a:lvl1pPr marL="457200" marR="0" lvl="0" indent="-424180" algn="l" rtl="0">
              <a:spcBef>
                <a:spcPts val="560"/>
              </a:spcBef>
              <a:spcAft>
                <a:spcPts val="0"/>
              </a:spcAft>
              <a:buClr>
                <a:srgbClr val="324968"/>
              </a:buClr>
              <a:buSzPts val="3080"/>
              <a:buFont typeface="Noto Sans Symbols"/>
              <a:buChar char="⚫"/>
              <a:defRPr sz="2800" b="0" i="0" u="none" strike="noStrike" cap="none">
                <a:solidFill>
                  <a:schemeClr val="dk1"/>
                </a:solidFill>
                <a:latin typeface="Verdana"/>
                <a:ea typeface="Verdana"/>
                <a:cs typeface="Verdana"/>
                <a:sym typeface="Verdana"/>
              </a:defRPr>
            </a:lvl1pPr>
            <a:lvl2pPr marL="914400" marR="0" lvl="1" indent="-396240" algn="l" rtl="0">
              <a:spcBef>
                <a:spcPts val="480"/>
              </a:spcBef>
              <a:spcAft>
                <a:spcPts val="0"/>
              </a:spcAft>
              <a:buClr>
                <a:srgbClr val="324968"/>
              </a:buClr>
              <a:buSzPts val="2640"/>
              <a:buFont typeface="Noto Sans Symbols"/>
              <a:buChar char="⚫"/>
              <a:defRPr sz="2400" b="0" i="0" u="none" strike="noStrike" cap="none">
                <a:solidFill>
                  <a:schemeClr val="dk1"/>
                </a:solidFill>
                <a:latin typeface="Verdana"/>
                <a:ea typeface="Verdana"/>
                <a:cs typeface="Verdana"/>
                <a:sym typeface="Verdana"/>
              </a:defRPr>
            </a:lvl2pPr>
            <a:lvl3pPr marL="1371600" marR="0" lvl="2" indent="-368300" algn="l" rtl="0">
              <a:spcBef>
                <a:spcPts val="400"/>
              </a:spcBef>
              <a:spcAft>
                <a:spcPts val="0"/>
              </a:spcAft>
              <a:buClr>
                <a:srgbClr val="324968"/>
              </a:buClr>
              <a:buSzPts val="2200"/>
              <a:buFont typeface="Noto Sans Symbols"/>
              <a:buChar char="⚫"/>
              <a:defRPr sz="2000" b="0" i="0" u="none" strike="noStrike" cap="none">
                <a:solidFill>
                  <a:schemeClr val="dk1"/>
                </a:solidFill>
                <a:latin typeface="Verdana"/>
                <a:ea typeface="Verdana"/>
                <a:cs typeface="Verdana"/>
                <a:sym typeface="Verdana"/>
              </a:defRPr>
            </a:lvl3pPr>
            <a:lvl4pPr marL="1828800" marR="0" lvl="3" indent="-354330" algn="l" rtl="0">
              <a:spcBef>
                <a:spcPts val="360"/>
              </a:spcBef>
              <a:spcAft>
                <a:spcPts val="0"/>
              </a:spcAft>
              <a:buClr>
                <a:srgbClr val="324968"/>
              </a:buClr>
              <a:buSzPts val="1980"/>
              <a:buFont typeface="Noto Sans Symbols"/>
              <a:buChar char="⚫"/>
              <a:defRPr sz="1800" b="0" i="0" u="none" strike="noStrike" cap="none">
                <a:solidFill>
                  <a:schemeClr val="dk1"/>
                </a:solidFill>
                <a:latin typeface="Verdana"/>
                <a:ea typeface="Verdana"/>
                <a:cs typeface="Verdana"/>
                <a:sym typeface="Verdana"/>
              </a:defRPr>
            </a:lvl4pPr>
            <a:lvl5pPr marL="2286000" marR="0" lvl="4" indent="-354329" algn="l" rtl="0">
              <a:spcBef>
                <a:spcPts val="360"/>
              </a:spcBef>
              <a:spcAft>
                <a:spcPts val="0"/>
              </a:spcAft>
              <a:buClr>
                <a:srgbClr val="324968"/>
              </a:buClr>
              <a:buSzPts val="1980"/>
              <a:buFont typeface="Noto Sans Symbols"/>
              <a:buChar char="⚫"/>
              <a:defRPr sz="1800" b="0" i="0" u="none" strike="noStrike" cap="none">
                <a:solidFill>
                  <a:schemeClr val="dk1"/>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 name="Google Shape;17;p81"/>
          <p:cNvSpPr/>
          <p:nvPr/>
        </p:nvSpPr>
        <p:spPr>
          <a:xfrm>
            <a:off x="0" y="-157"/>
            <a:ext cx="12192000" cy="1371600"/>
          </a:xfrm>
          <a:prstGeom prst="rect">
            <a:avLst/>
          </a:prstGeom>
          <a:gradFill>
            <a:gsLst>
              <a:gs pos="0">
                <a:schemeClr val="lt1"/>
              </a:gs>
              <a:gs pos="6000">
                <a:schemeClr val="lt1"/>
              </a:gs>
              <a:gs pos="75000">
                <a:srgbClr val="C8D4E4">
                  <a:alpha val="60000"/>
                </a:srgbClr>
              </a:gs>
              <a:gs pos="95000">
                <a:srgbClr val="4C6E9D">
                  <a:alpha val="60000"/>
                </a:srgbClr>
              </a:gs>
              <a:gs pos="100000">
                <a:srgbClr val="344A6B">
                  <a:alpha val="8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FFFFF"/>
              </a:solidFill>
              <a:latin typeface="Verdana"/>
              <a:ea typeface="Verdana"/>
              <a:cs typeface="Verdana"/>
              <a:sym typeface="Verdana"/>
            </a:endParaRPr>
          </a:p>
        </p:txBody>
      </p:sp>
      <p:sp>
        <p:nvSpPr>
          <p:cNvPr id="18" name="Google Shape;18;p81"/>
          <p:cNvSpPr txBox="1">
            <a:spLocks noGrp="1"/>
          </p:cNvSpPr>
          <p:nvPr>
            <p:ph type="sldNum" idx="12"/>
          </p:nvPr>
        </p:nvSpPr>
        <p:spPr>
          <a:xfrm>
            <a:off x="10948358" y="6303097"/>
            <a:ext cx="1219200" cy="27432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u="none">
                <a:solidFill>
                  <a:srgbClr val="000000"/>
                </a:solidFill>
                <a:latin typeface="Verdana"/>
                <a:ea typeface="Verdana"/>
                <a:cs typeface="Verdana"/>
                <a:sym typeface="Verdana"/>
              </a:defRPr>
            </a:lvl1pPr>
            <a:lvl2pPr marL="0" marR="0" lvl="1" indent="0" algn="r" rtl="0">
              <a:spcBef>
                <a:spcPts val="0"/>
              </a:spcBef>
              <a:buNone/>
              <a:defRPr sz="1200" b="0" u="none">
                <a:solidFill>
                  <a:srgbClr val="000000"/>
                </a:solidFill>
                <a:latin typeface="Verdana"/>
                <a:ea typeface="Verdana"/>
                <a:cs typeface="Verdana"/>
                <a:sym typeface="Verdana"/>
              </a:defRPr>
            </a:lvl2pPr>
            <a:lvl3pPr marL="0" marR="0" lvl="2" indent="0" algn="r" rtl="0">
              <a:spcBef>
                <a:spcPts val="0"/>
              </a:spcBef>
              <a:buNone/>
              <a:defRPr sz="1200" b="0" u="none">
                <a:solidFill>
                  <a:srgbClr val="000000"/>
                </a:solidFill>
                <a:latin typeface="Verdana"/>
                <a:ea typeface="Verdana"/>
                <a:cs typeface="Verdana"/>
                <a:sym typeface="Verdana"/>
              </a:defRPr>
            </a:lvl3pPr>
            <a:lvl4pPr marL="0" marR="0" lvl="3" indent="0" algn="r" rtl="0">
              <a:spcBef>
                <a:spcPts val="0"/>
              </a:spcBef>
              <a:buNone/>
              <a:defRPr sz="1200" b="0" u="none">
                <a:solidFill>
                  <a:srgbClr val="000000"/>
                </a:solidFill>
                <a:latin typeface="Verdana"/>
                <a:ea typeface="Verdana"/>
                <a:cs typeface="Verdana"/>
                <a:sym typeface="Verdana"/>
              </a:defRPr>
            </a:lvl4pPr>
            <a:lvl5pPr marL="0" marR="0" lvl="4" indent="0" algn="r" rtl="0">
              <a:spcBef>
                <a:spcPts val="0"/>
              </a:spcBef>
              <a:buNone/>
              <a:defRPr sz="1200" b="0" u="none">
                <a:solidFill>
                  <a:srgbClr val="000000"/>
                </a:solidFill>
                <a:latin typeface="Verdana"/>
                <a:ea typeface="Verdana"/>
                <a:cs typeface="Verdana"/>
                <a:sym typeface="Verdana"/>
              </a:defRPr>
            </a:lvl5pPr>
            <a:lvl6pPr marL="0" marR="0" lvl="5" indent="0" algn="r" rtl="0">
              <a:spcBef>
                <a:spcPts val="0"/>
              </a:spcBef>
              <a:buNone/>
              <a:defRPr sz="1200" b="0" u="none">
                <a:solidFill>
                  <a:srgbClr val="000000"/>
                </a:solidFill>
                <a:latin typeface="Verdana"/>
                <a:ea typeface="Verdana"/>
                <a:cs typeface="Verdana"/>
                <a:sym typeface="Verdana"/>
              </a:defRPr>
            </a:lvl6pPr>
            <a:lvl7pPr marL="0" marR="0" lvl="6" indent="0" algn="r" rtl="0">
              <a:spcBef>
                <a:spcPts val="0"/>
              </a:spcBef>
              <a:buNone/>
              <a:defRPr sz="1200" b="0" u="none">
                <a:solidFill>
                  <a:srgbClr val="000000"/>
                </a:solidFill>
                <a:latin typeface="Verdana"/>
                <a:ea typeface="Verdana"/>
                <a:cs typeface="Verdana"/>
                <a:sym typeface="Verdana"/>
              </a:defRPr>
            </a:lvl7pPr>
            <a:lvl8pPr marL="0" marR="0" lvl="7" indent="0" algn="r" rtl="0">
              <a:spcBef>
                <a:spcPts val="0"/>
              </a:spcBef>
              <a:buNone/>
              <a:defRPr sz="1200" b="0" u="none">
                <a:solidFill>
                  <a:srgbClr val="000000"/>
                </a:solidFill>
                <a:latin typeface="Verdana"/>
                <a:ea typeface="Verdana"/>
                <a:cs typeface="Verdana"/>
                <a:sym typeface="Verdana"/>
              </a:defRPr>
            </a:lvl8pPr>
            <a:lvl9pPr marL="0" marR="0" lvl="8" indent="0" algn="r" rtl="0">
              <a:spcBef>
                <a:spcPts val="0"/>
              </a:spcBef>
              <a:buNone/>
              <a:defRPr sz="1200" b="0" u="none">
                <a:solidFill>
                  <a:srgbClr val="000000"/>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MY"/>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slow">
    <p:push/>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minitool.com/news/windows-11-vs-windows-10.html"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news.softpedia.com/news/os-x-10-11-el-capitan-review-493129.shtml" TargetMode="External"/><Relationship Id="rId5" Type="http://schemas.openxmlformats.org/officeDocument/2006/relationships/image" Target="../media/image14.jpg"/><Relationship Id="rId4" Type="http://schemas.openxmlformats.org/officeDocument/2006/relationships/hyperlink" Target="https://www.idownloadblog.com/2020/07/07/macos-catalina-big-sur-visual-compariso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arstechnica.com/gadgets/2020/11/macos-11-0-big-sur-the-ars-technica-review/"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ata-flair.training/blogs/software-virtualization/"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simplilearn.com/tutorials/java-tutorial/what-is-java" TargetMode="External"/><Relationship Id="rId7" Type="http://schemas.openxmlformats.org/officeDocument/2006/relationships/hyperlink" Target="https://www.geeksforgeeks.org/what-is-application-software/"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www.simplilearn.com/why-learn-php-article" TargetMode="External"/><Relationship Id="rId5" Type="http://schemas.openxmlformats.org/officeDocument/2006/relationships/hyperlink" Target="https://www.simplilearn.com/tutorials/asp-dot-net-tutorial" TargetMode="External"/><Relationship Id="rId4" Type="http://schemas.openxmlformats.org/officeDocument/2006/relationships/hyperlink" Target="https://www.simplilearn.com/tutorials/cpp-tutorial/learn-cpp-basics"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youtu.be/M4d3FXu9-3I?feature=shared" TargetMode="Externa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youtu.be/M4d3FXu9-3I?feature=shared" TargetMode="External"/><Relationship Id="rId7"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hyperlink" Target="https://youtu.be/M4d3FXu9-3I?feature=shared"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javaconceptoftheday.com/history-of-programming-languages/"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onecompiler.com/" TargetMode="External"/><Relationship Id="rId5" Type="http://schemas.openxmlformats.org/officeDocument/2006/relationships/image" Target="../media/image46.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https://onecompiler.com/" TargetMode="External"/><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hyperlink" Target="https://onecompiler.com/"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hyperlink" Target="https://onecompiler.com/"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onecompiler.com/"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hyperlink" Target="https://onecompiler.com/"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hyperlink" Target="https://onecompiler.com/" TargetMode="External"/><Relationship Id="rId5" Type="http://schemas.openxmlformats.org/officeDocument/2006/relationships/image" Target="../media/image62.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www.techtarget.com/searchsecurity/definition/hijacking"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netsolutions.com/insights/the-future-of-software-development/"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netsolutions.com/insights/the-future-of-software-development/"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4.xml.rels><?xml version="1.0" encoding="UTF-8" standalone="yes"?>
<Relationships xmlns="http://schemas.openxmlformats.org/package/2006/relationships"><Relationship Id="rId3" Type="http://schemas.openxmlformats.org/officeDocument/2006/relationships/hyperlink" Target="https://www.netsolutions.com/insights/the-future-of-software-development/"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netsolutions.com/insights/the-future-of-software-development/"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netsolutions.com/insights/the-future-of-software-development/"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hyperlink" Target="https://www.netsolutions.com/insights/the-future-of-software-development/"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netsolutions.com/insights/the-future-of-software-development/"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3" Type="http://schemas.openxmlformats.org/officeDocument/2006/relationships/hyperlink" Target="https://www.netsolutions.com/insights/the-future-of-software-development/"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netsolutions.com/insights/the-future-of-software-development/"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netsolutions.com/insights/the-future-of-software-development/"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netsolutions.com/insights/the-future-of-software-development/"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netapp.com/artificial-intelligence/what-is-artificial-intelligence/"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netsolutions.com/insights/the-future-of-software-development/"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6.xml.rels><?xml version="1.0" encoding="UTF-8" standalone="yes"?>
<Relationships xmlns="http://schemas.openxmlformats.org/package/2006/relationships"><Relationship Id="rId3" Type="http://schemas.openxmlformats.org/officeDocument/2006/relationships/hyperlink" Target="https://www.netsolutions.com/insights/the-future-of-software-development/"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7.xml.rels><?xml version="1.0" encoding="UTF-8" standalone="yes"?>
<Relationships xmlns="http://schemas.openxmlformats.org/package/2006/relationships"><Relationship Id="rId3" Type="http://schemas.openxmlformats.org/officeDocument/2006/relationships/hyperlink" Target="https://www.youtube.com/watch?v=jHv63Uvk5VA"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sldNum" idx="12"/>
          </p:nvPr>
        </p:nvSpPr>
        <p:spPr>
          <a:xfrm>
            <a:off x="10932717" y="6200662"/>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solidFill>
                  <a:srgbClr val="FFFFFF"/>
                </a:solidFill>
              </a:rPr>
              <a:t>1</a:t>
            </a:fld>
            <a:endParaRPr>
              <a:solidFill>
                <a:srgbClr val="FFFFFF"/>
              </a:solidFill>
            </a:endParaRPr>
          </a:p>
        </p:txBody>
      </p:sp>
      <p:sp>
        <p:nvSpPr>
          <p:cNvPr id="97" name="Google Shape;97;p1"/>
          <p:cNvSpPr txBox="1">
            <a:spLocks noGrp="1"/>
          </p:cNvSpPr>
          <p:nvPr>
            <p:ph type="ctrTitle"/>
          </p:nvPr>
        </p:nvSpPr>
        <p:spPr>
          <a:xfrm>
            <a:off x="4475282" y="1084922"/>
            <a:ext cx="7716717" cy="285177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147794"/>
              </a:buClr>
              <a:buSzPts val="6000"/>
              <a:buFont typeface="Verdana"/>
              <a:buNone/>
            </a:pPr>
            <a:r>
              <a:rPr lang="en-MY"/>
              <a:t>Software </a:t>
            </a:r>
            <a:endParaRPr/>
          </a:p>
        </p:txBody>
      </p:sp>
      <p:sp>
        <p:nvSpPr>
          <p:cNvPr id="98" name="Google Shape;98;p1"/>
          <p:cNvSpPr txBox="1">
            <a:spLocks noGrp="1"/>
          </p:cNvSpPr>
          <p:nvPr>
            <p:ph type="body" idx="1"/>
          </p:nvPr>
        </p:nvSpPr>
        <p:spPr>
          <a:xfrm>
            <a:off x="4486571" y="4356953"/>
            <a:ext cx="7705429" cy="477357"/>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0"/>
              </a:spcBef>
              <a:spcAft>
                <a:spcPts val="0"/>
              </a:spcAft>
              <a:buSzPct val="110000"/>
              <a:buFont typeface="Verdana"/>
              <a:buNone/>
            </a:pPr>
            <a:r>
              <a:rPr lang="en-MY"/>
              <a:t>Chapter 3</a:t>
            </a:r>
            <a:endParaRPr/>
          </a:p>
        </p:txBody>
      </p:sp>
      <p:sp>
        <p:nvSpPr>
          <p:cNvPr id="99" name="Google Shape;99;p1"/>
          <p:cNvSpPr txBox="1"/>
          <p:nvPr/>
        </p:nvSpPr>
        <p:spPr>
          <a:xfrm>
            <a:off x="375947" y="0"/>
            <a:ext cx="57419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6000" b="1">
                <a:solidFill>
                  <a:srgbClr val="7F7F7F"/>
                </a:solidFill>
                <a:latin typeface="Calibri"/>
                <a:ea typeface="Calibri"/>
                <a:cs typeface="Calibri"/>
                <a:sym typeface="Calibri"/>
              </a:rPr>
              <a:t>3</a:t>
            </a:r>
            <a:endParaRPr sz="6000" b="1">
              <a:solidFill>
                <a:srgbClr val="7F7F7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0"/>
          <p:cNvSpPr txBox="1">
            <a:spLocks noGrp="1"/>
          </p:cNvSpPr>
          <p:nvPr>
            <p:ph type="title"/>
          </p:nvPr>
        </p:nvSpPr>
        <p:spPr>
          <a:xfrm>
            <a:off x="573051" y="1185195"/>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200"/>
              <a:buFont typeface="Verdana"/>
              <a:buNone/>
            </a:pPr>
            <a:r>
              <a:rPr lang="en-MY" sz="3200"/>
              <a:t>Mobile Operating Systems</a:t>
            </a:r>
            <a:endParaRPr/>
          </a:p>
        </p:txBody>
      </p:sp>
      <p:sp>
        <p:nvSpPr>
          <p:cNvPr id="173" name="Google Shape;173;p10"/>
          <p:cNvSpPr txBox="1">
            <a:spLocks noGrp="1"/>
          </p:cNvSpPr>
          <p:nvPr>
            <p:ph type="body" idx="1"/>
          </p:nvPr>
        </p:nvSpPr>
        <p:spPr>
          <a:xfrm>
            <a:off x="850089" y="2373915"/>
            <a:ext cx="3675529" cy="4393883"/>
          </a:xfrm>
          <a:prstGeom prst="rect">
            <a:avLst/>
          </a:prstGeom>
          <a:noFill/>
          <a:ln>
            <a:noFill/>
          </a:ln>
        </p:spPr>
        <p:txBody>
          <a:bodyPr spcFirstLastPara="1" wrap="square" lIns="91425" tIns="45700" rIns="91425" bIns="45700" anchor="t" anchorCtr="0">
            <a:normAutofit lnSpcReduction="10000"/>
          </a:bodyPr>
          <a:lstStyle/>
          <a:p>
            <a:pPr marL="274320" lvl="0" indent="-274320" algn="l" rtl="0">
              <a:spcBef>
                <a:spcPts val="0"/>
              </a:spcBef>
              <a:spcAft>
                <a:spcPts val="0"/>
              </a:spcAft>
              <a:buSzPts val="3080"/>
              <a:buChar char="⚫"/>
            </a:pPr>
            <a:r>
              <a:rPr lang="en-MY" sz="2800"/>
              <a:t>Mobile OS </a:t>
            </a:r>
            <a:endParaRPr/>
          </a:p>
          <a:p>
            <a:pPr marL="742950" lvl="1" indent="-285750" algn="l" rtl="0">
              <a:spcBef>
                <a:spcPts val="480"/>
              </a:spcBef>
              <a:spcAft>
                <a:spcPts val="0"/>
              </a:spcAft>
              <a:buSzPts val="2640"/>
              <a:buChar char="⚫"/>
            </a:pPr>
            <a:r>
              <a:rPr lang="en-MY" sz="2400"/>
              <a:t>Embedded operating system</a:t>
            </a:r>
            <a:endParaRPr/>
          </a:p>
          <a:p>
            <a:pPr marL="1143000" lvl="2" indent="-228600" algn="l" rtl="0">
              <a:spcBef>
                <a:spcPts val="400"/>
              </a:spcBef>
              <a:spcAft>
                <a:spcPts val="0"/>
              </a:spcAft>
              <a:buSzPts val="2200"/>
              <a:buChar char="⚫"/>
            </a:pPr>
            <a:r>
              <a:rPr lang="en-MY"/>
              <a:t>Less complicated and more specialized for wireless </a:t>
            </a:r>
            <a:endParaRPr/>
          </a:p>
          <a:p>
            <a:pPr marL="742950" lvl="1" indent="-285750" algn="l" rtl="0">
              <a:spcBef>
                <a:spcPts val="560"/>
              </a:spcBef>
              <a:spcAft>
                <a:spcPts val="0"/>
              </a:spcAft>
              <a:buSzPts val="3080"/>
              <a:buChar char="⚫"/>
            </a:pPr>
            <a:r>
              <a:rPr lang="en-MY" sz="2800"/>
              <a:t>Some of the best known</a:t>
            </a:r>
            <a:endParaRPr/>
          </a:p>
          <a:p>
            <a:pPr marL="1143000" lvl="2" indent="-228600" algn="l" rtl="0">
              <a:spcBef>
                <a:spcPts val="400"/>
              </a:spcBef>
              <a:spcAft>
                <a:spcPts val="0"/>
              </a:spcAft>
              <a:buSzPts val="2200"/>
              <a:buChar char="⚫"/>
            </a:pPr>
            <a:r>
              <a:rPr lang="en-MY" sz="2000">
                <a:solidFill>
                  <a:srgbClr val="000000"/>
                </a:solidFill>
              </a:rPr>
              <a:t>Android</a:t>
            </a:r>
            <a:endParaRPr/>
          </a:p>
          <a:p>
            <a:pPr marL="1143000" lvl="2" indent="-228600" algn="l" rtl="0">
              <a:spcBef>
                <a:spcPts val="400"/>
              </a:spcBef>
              <a:spcAft>
                <a:spcPts val="0"/>
              </a:spcAft>
              <a:buSzPts val="2200"/>
              <a:buChar char="⚫"/>
            </a:pPr>
            <a:r>
              <a:rPr lang="en-MY" sz="2000">
                <a:solidFill>
                  <a:srgbClr val="000000"/>
                </a:solidFill>
              </a:rPr>
              <a:t>iOS</a:t>
            </a:r>
            <a:endParaRPr sz="2000">
              <a:solidFill>
                <a:srgbClr val="000000"/>
              </a:solidFill>
            </a:endParaRPr>
          </a:p>
          <a:p>
            <a:pPr marL="1143000" lvl="2" indent="-228600" algn="l" rtl="0">
              <a:spcBef>
                <a:spcPts val="400"/>
              </a:spcBef>
              <a:spcAft>
                <a:spcPts val="0"/>
              </a:spcAft>
              <a:buSzPts val="2200"/>
              <a:buChar char="⚫"/>
            </a:pPr>
            <a:r>
              <a:rPr lang="en-MY" sz="2000">
                <a:solidFill>
                  <a:srgbClr val="000000"/>
                </a:solidFill>
              </a:rPr>
              <a:t>Windows Phone</a:t>
            </a:r>
            <a:endParaRPr sz="2000">
              <a:solidFill>
                <a:schemeClr val="accent1"/>
              </a:solidFill>
            </a:endParaRPr>
          </a:p>
        </p:txBody>
      </p:sp>
      <p:sp>
        <p:nvSpPr>
          <p:cNvPr id="174" name="Google Shape;174;p10"/>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10</a:t>
            </a:fld>
            <a:endParaRPr/>
          </a:p>
        </p:txBody>
      </p:sp>
      <p:pic>
        <p:nvPicPr>
          <p:cNvPr id="175" name="Google Shape;175;p10" descr="Graphic of an iPad and iPhone. "/>
          <p:cNvPicPr preferRelativeResize="0"/>
          <p:nvPr/>
        </p:nvPicPr>
        <p:blipFill rotWithShape="1">
          <a:blip r:embed="rId3">
            <a:alphaModFix/>
          </a:blip>
          <a:srcRect/>
          <a:stretch/>
        </p:blipFill>
        <p:spPr>
          <a:xfrm>
            <a:off x="7209182" y="2158187"/>
            <a:ext cx="4126131" cy="4609611"/>
          </a:xfrm>
          <a:prstGeom prst="rect">
            <a:avLst/>
          </a:prstGeom>
          <a:noFill/>
          <a:ln>
            <a:noFill/>
          </a:ln>
        </p:spPr>
      </p:pic>
      <p:sp>
        <p:nvSpPr>
          <p:cNvPr id="176" name="Google Shape;176;p10"/>
          <p:cNvSpPr txBox="1"/>
          <p:nvPr/>
        </p:nvSpPr>
        <p:spPr>
          <a:xfrm>
            <a:off x="144410" y="0"/>
            <a:ext cx="10588698" cy="1188720"/>
          </a:xfrm>
          <a:prstGeom prst="rect">
            <a:avLst/>
          </a:prstGeom>
          <a:noFill/>
          <a:ln>
            <a:noFill/>
          </a:ln>
        </p:spPr>
        <p:txBody>
          <a:bodyPr spcFirstLastPara="1" wrap="square" lIns="91425" tIns="45700" rIns="91425" bIns="45700" anchor="ctr" anchorCtr="0">
            <a:normAutofit fontScale="97500"/>
          </a:bodyPr>
          <a:lstStyle/>
          <a:p>
            <a:pPr marL="0" marR="0" lvl="0" indent="0" algn="l" rtl="0">
              <a:spcBef>
                <a:spcPts val="0"/>
              </a:spcBef>
              <a:spcAft>
                <a:spcPts val="0"/>
              </a:spcAft>
              <a:buClr>
                <a:schemeClr val="dk1"/>
              </a:buClr>
              <a:buSzPct val="100000"/>
              <a:buFont typeface="Verdana"/>
              <a:buNone/>
            </a:pPr>
            <a:r>
              <a:rPr lang="en-MY" sz="3600" b="1" cap="none">
                <a:solidFill>
                  <a:schemeClr val="dk1"/>
                </a:solidFill>
                <a:latin typeface="Verdana"/>
                <a:ea typeface="Verdana"/>
                <a:cs typeface="Verdana"/>
                <a:sym typeface="Verdana"/>
              </a:rPr>
              <a:t>System Software - Operating Systems</a:t>
            </a:r>
            <a:endParaRPr sz="3600" b="1"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1"/>
          <p:cNvSpPr txBox="1">
            <a:spLocks noGrp="1"/>
          </p:cNvSpPr>
          <p:nvPr>
            <p:ph type="title"/>
          </p:nvPr>
        </p:nvSpPr>
        <p:spPr>
          <a:xfrm>
            <a:off x="456578" y="1172818"/>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200"/>
              <a:buFont typeface="Verdana"/>
              <a:buNone/>
            </a:pPr>
            <a:r>
              <a:rPr lang="en-MY" sz="3200"/>
              <a:t>Desktop Operating Systems </a:t>
            </a:r>
            <a:endParaRPr/>
          </a:p>
        </p:txBody>
      </p:sp>
      <p:sp>
        <p:nvSpPr>
          <p:cNvPr id="183" name="Google Shape;183;p11"/>
          <p:cNvSpPr txBox="1">
            <a:spLocks noGrp="1"/>
          </p:cNvSpPr>
          <p:nvPr>
            <p:ph type="body" idx="1"/>
          </p:nvPr>
        </p:nvSpPr>
        <p:spPr>
          <a:xfrm>
            <a:off x="456578" y="2183534"/>
            <a:ext cx="7872413" cy="4393883"/>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MY" sz="2800"/>
              <a:t>Operating systems commonly used by individuals</a:t>
            </a:r>
            <a:endParaRPr/>
          </a:p>
          <a:p>
            <a:pPr marL="742950" lvl="1" indent="-285750" algn="l" rtl="0">
              <a:spcBef>
                <a:spcPts val="480"/>
              </a:spcBef>
              <a:spcAft>
                <a:spcPts val="0"/>
              </a:spcAft>
              <a:buSzPts val="2640"/>
              <a:buChar char="⚫"/>
            </a:pPr>
            <a:r>
              <a:rPr lang="en-MY" sz="2400">
                <a:solidFill>
                  <a:srgbClr val="000000"/>
                </a:solidFill>
              </a:rPr>
              <a:t>Windows </a:t>
            </a:r>
            <a:r>
              <a:rPr lang="en-MY" sz="2400"/>
              <a:t>– most widely used</a:t>
            </a:r>
            <a:endParaRPr/>
          </a:p>
          <a:p>
            <a:pPr marL="742950" lvl="1" indent="-285750" algn="l" rtl="0">
              <a:spcBef>
                <a:spcPts val="480"/>
              </a:spcBef>
              <a:spcAft>
                <a:spcPts val="0"/>
              </a:spcAft>
              <a:buSzPts val="2640"/>
              <a:buChar char="⚫"/>
            </a:pPr>
            <a:r>
              <a:rPr lang="en-MY" sz="2400"/>
              <a:t>Mac OS – powerful and easy to use</a:t>
            </a:r>
            <a:endParaRPr/>
          </a:p>
          <a:p>
            <a:pPr marL="742950" lvl="1" indent="-285750" algn="l" rtl="0">
              <a:spcBef>
                <a:spcPts val="480"/>
              </a:spcBef>
              <a:spcAft>
                <a:spcPts val="0"/>
              </a:spcAft>
              <a:buSzPts val="2640"/>
              <a:buChar char="⚫"/>
            </a:pPr>
            <a:r>
              <a:rPr lang="en-MY" sz="2400"/>
              <a:t>UNIX – network; originally designed for Web</a:t>
            </a:r>
            <a:endParaRPr/>
          </a:p>
          <a:p>
            <a:pPr marL="742950" lvl="1" indent="-285750" algn="l" rtl="0">
              <a:spcBef>
                <a:spcPts val="480"/>
              </a:spcBef>
              <a:spcAft>
                <a:spcPts val="0"/>
              </a:spcAft>
              <a:buSzPts val="2640"/>
              <a:buChar char="⚫"/>
            </a:pPr>
            <a:r>
              <a:rPr lang="en-MY" sz="2400"/>
              <a:t>LINUX – non proprietary; free from the Web</a:t>
            </a:r>
            <a:endParaRPr/>
          </a:p>
        </p:txBody>
      </p:sp>
      <p:sp>
        <p:nvSpPr>
          <p:cNvPr id="184" name="Google Shape;184;p11"/>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11</a:t>
            </a:fld>
            <a:endParaRPr/>
          </a:p>
        </p:txBody>
      </p:sp>
      <p:pic>
        <p:nvPicPr>
          <p:cNvPr id="185" name="Google Shape;185;p11"/>
          <p:cNvPicPr preferRelativeResize="0"/>
          <p:nvPr/>
        </p:nvPicPr>
        <p:blipFill rotWithShape="1">
          <a:blip r:embed="rId3">
            <a:alphaModFix/>
          </a:blip>
          <a:srcRect/>
          <a:stretch/>
        </p:blipFill>
        <p:spPr>
          <a:xfrm>
            <a:off x="1814285" y="4797417"/>
            <a:ext cx="8679542" cy="1712175"/>
          </a:xfrm>
          <a:prstGeom prst="rect">
            <a:avLst/>
          </a:prstGeom>
          <a:noFill/>
          <a:ln>
            <a:noFill/>
          </a:ln>
        </p:spPr>
      </p:pic>
      <p:sp>
        <p:nvSpPr>
          <p:cNvPr id="186" name="Google Shape;186;p11"/>
          <p:cNvSpPr txBox="1"/>
          <p:nvPr/>
        </p:nvSpPr>
        <p:spPr>
          <a:xfrm>
            <a:off x="144410" y="0"/>
            <a:ext cx="10588698" cy="1188720"/>
          </a:xfrm>
          <a:prstGeom prst="rect">
            <a:avLst/>
          </a:prstGeom>
          <a:noFill/>
          <a:ln>
            <a:noFill/>
          </a:ln>
        </p:spPr>
        <p:txBody>
          <a:bodyPr spcFirstLastPara="1" wrap="square" lIns="91425" tIns="45700" rIns="91425" bIns="45700" anchor="ctr" anchorCtr="0">
            <a:normAutofit fontScale="97500"/>
          </a:bodyPr>
          <a:lstStyle/>
          <a:p>
            <a:pPr marL="0" marR="0" lvl="0" indent="0" algn="l" rtl="0">
              <a:spcBef>
                <a:spcPts val="0"/>
              </a:spcBef>
              <a:spcAft>
                <a:spcPts val="0"/>
              </a:spcAft>
              <a:buClr>
                <a:schemeClr val="dk1"/>
              </a:buClr>
              <a:buSzPct val="100000"/>
              <a:buFont typeface="Verdana"/>
              <a:buNone/>
            </a:pPr>
            <a:r>
              <a:rPr lang="en-MY" sz="3600" b="1" cap="none">
                <a:solidFill>
                  <a:schemeClr val="dk1"/>
                </a:solidFill>
                <a:latin typeface="Verdana"/>
                <a:ea typeface="Verdana"/>
                <a:cs typeface="Verdana"/>
                <a:sym typeface="Verdana"/>
              </a:rPr>
              <a:t>System Software - Operating Systems</a:t>
            </a:r>
            <a:endParaRPr sz="3600" b="1"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2"/>
          <p:cNvSpPr txBox="1">
            <a:spLocks noGrp="1"/>
          </p:cNvSpPr>
          <p:nvPr>
            <p:ph type="title"/>
          </p:nvPr>
        </p:nvSpPr>
        <p:spPr>
          <a:xfrm>
            <a:off x="357986" y="1128543"/>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200"/>
              <a:buFont typeface="Verdana"/>
              <a:buNone/>
            </a:pPr>
            <a:r>
              <a:rPr lang="en-MY" sz="3200"/>
              <a:t>Windows - Most Used OS</a:t>
            </a:r>
            <a:endParaRPr/>
          </a:p>
        </p:txBody>
      </p:sp>
      <p:sp>
        <p:nvSpPr>
          <p:cNvPr id="193" name="Google Shape;193;p12"/>
          <p:cNvSpPr txBox="1">
            <a:spLocks noGrp="1"/>
          </p:cNvSpPr>
          <p:nvPr>
            <p:ph type="body" idx="1"/>
          </p:nvPr>
        </p:nvSpPr>
        <p:spPr>
          <a:xfrm>
            <a:off x="949045" y="2021820"/>
            <a:ext cx="4010581" cy="1994454"/>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MY" b="1"/>
              <a:t>Windows  10</a:t>
            </a:r>
            <a:endParaRPr b="1"/>
          </a:p>
        </p:txBody>
      </p:sp>
      <p:sp>
        <p:nvSpPr>
          <p:cNvPr id="194" name="Google Shape;194;p12"/>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12</a:t>
            </a:fld>
            <a:endParaRPr/>
          </a:p>
        </p:txBody>
      </p:sp>
      <p:sp>
        <p:nvSpPr>
          <p:cNvPr id="195" name="Google Shape;195;p12"/>
          <p:cNvSpPr txBox="1">
            <a:spLocks noGrp="1"/>
          </p:cNvSpPr>
          <p:nvPr>
            <p:ph type="body" idx="4294967295"/>
          </p:nvPr>
        </p:nvSpPr>
        <p:spPr>
          <a:xfrm>
            <a:off x="856495" y="2521672"/>
            <a:ext cx="4846638" cy="3781425"/>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MY">
                <a:solidFill>
                  <a:srgbClr val="000000"/>
                </a:solidFill>
              </a:rPr>
              <a:t>Merges Windows desktop and mobile operating systems</a:t>
            </a:r>
            <a:endParaRPr/>
          </a:p>
        </p:txBody>
      </p:sp>
      <p:sp>
        <p:nvSpPr>
          <p:cNvPr id="196" name="Google Shape;196;p12"/>
          <p:cNvSpPr txBox="1">
            <a:spLocks noGrp="1"/>
          </p:cNvSpPr>
          <p:nvPr>
            <p:ph type="body" idx="4294967295"/>
          </p:nvPr>
        </p:nvSpPr>
        <p:spPr>
          <a:xfrm>
            <a:off x="7396420" y="1968590"/>
            <a:ext cx="4846637" cy="639763"/>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MY" b="1"/>
              <a:t>Windows 11</a:t>
            </a:r>
            <a:endParaRPr b="1"/>
          </a:p>
        </p:txBody>
      </p:sp>
      <p:sp>
        <p:nvSpPr>
          <p:cNvPr id="197" name="Google Shape;197;p12"/>
          <p:cNvSpPr txBox="1">
            <a:spLocks noGrp="1"/>
          </p:cNvSpPr>
          <p:nvPr>
            <p:ph type="body" idx="4294967295"/>
          </p:nvPr>
        </p:nvSpPr>
        <p:spPr>
          <a:xfrm>
            <a:off x="7396420" y="2409787"/>
            <a:ext cx="4846637" cy="3756025"/>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MY"/>
              <a:t>Adds haptics to the digital pen </a:t>
            </a:r>
            <a:endParaRPr/>
          </a:p>
          <a:p>
            <a:pPr marL="274320" lvl="0" indent="-274320" algn="l" rtl="0">
              <a:spcBef>
                <a:spcPts val="560"/>
              </a:spcBef>
              <a:spcAft>
                <a:spcPts val="0"/>
              </a:spcAft>
              <a:buSzPts val="3080"/>
              <a:buChar char="⚫"/>
            </a:pPr>
            <a:r>
              <a:rPr lang="en-MY"/>
              <a:t>Can input information not only by typing and clicking, but also through touching, writing, and speaking (voice)</a:t>
            </a:r>
            <a:endParaRPr>
              <a:solidFill>
                <a:srgbClr val="000000"/>
              </a:solidFill>
            </a:endParaRPr>
          </a:p>
        </p:txBody>
      </p:sp>
      <p:pic>
        <p:nvPicPr>
          <p:cNvPr id="198" name="Google Shape;198;p12" descr="Windows 10 desktop display screen"/>
          <p:cNvPicPr preferRelativeResize="0"/>
          <p:nvPr/>
        </p:nvPicPr>
        <p:blipFill rotWithShape="1">
          <a:blip r:embed="rId3">
            <a:alphaModFix/>
          </a:blip>
          <a:srcRect/>
          <a:stretch/>
        </p:blipFill>
        <p:spPr>
          <a:xfrm>
            <a:off x="391508" y="4195054"/>
            <a:ext cx="3764478" cy="2536280"/>
          </a:xfrm>
          <a:prstGeom prst="rect">
            <a:avLst/>
          </a:prstGeom>
          <a:noFill/>
          <a:ln>
            <a:noFill/>
          </a:ln>
        </p:spPr>
      </p:pic>
      <p:pic>
        <p:nvPicPr>
          <p:cNvPr id="199" name="Google Shape;199;p12"/>
          <p:cNvPicPr preferRelativeResize="0"/>
          <p:nvPr/>
        </p:nvPicPr>
        <p:blipFill rotWithShape="1">
          <a:blip r:embed="rId4">
            <a:alphaModFix/>
          </a:blip>
          <a:srcRect/>
          <a:stretch/>
        </p:blipFill>
        <p:spPr>
          <a:xfrm>
            <a:off x="4080191" y="4141787"/>
            <a:ext cx="3452727" cy="2589547"/>
          </a:xfrm>
          <a:prstGeom prst="rect">
            <a:avLst/>
          </a:prstGeom>
          <a:noFill/>
          <a:ln>
            <a:noFill/>
          </a:ln>
        </p:spPr>
      </p:pic>
      <p:sp>
        <p:nvSpPr>
          <p:cNvPr id="200" name="Google Shape;200;p12"/>
          <p:cNvSpPr txBox="1"/>
          <p:nvPr/>
        </p:nvSpPr>
        <p:spPr>
          <a:xfrm>
            <a:off x="7532918" y="6052401"/>
            <a:ext cx="437344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200">
                <a:solidFill>
                  <a:schemeClr val="dk1"/>
                </a:solidFill>
                <a:latin typeface="Calibri"/>
                <a:ea typeface="Calibri"/>
                <a:cs typeface="Calibri"/>
                <a:sym typeface="Calibri"/>
              </a:rPr>
              <a:t>Source: </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MY" sz="1200" u="sng">
                <a:solidFill>
                  <a:schemeClr val="dk1"/>
                </a:solidFill>
                <a:latin typeface="Calibri"/>
                <a:ea typeface="Calibri"/>
                <a:cs typeface="Calibri"/>
                <a:sym typeface="Calibri"/>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https://www.minitool.com/news/windows-11-vs-windows-10.html</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1" name="Google Shape;201;p12"/>
          <p:cNvSpPr txBox="1"/>
          <p:nvPr/>
        </p:nvSpPr>
        <p:spPr>
          <a:xfrm>
            <a:off x="144410" y="0"/>
            <a:ext cx="10588698" cy="1188720"/>
          </a:xfrm>
          <a:prstGeom prst="rect">
            <a:avLst/>
          </a:prstGeom>
          <a:noFill/>
          <a:ln>
            <a:noFill/>
          </a:ln>
        </p:spPr>
        <p:txBody>
          <a:bodyPr spcFirstLastPara="1" wrap="square" lIns="91425" tIns="45700" rIns="91425" bIns="45700" anchor="ctr" anchorCtr="0">
            <a:normAutofit fontScale="97500"/>
          </a:bodyPr>
          <a:lstStyle/>
          <a:p>
            <a:pPr marL="0" marR="0" lvl="0" indent="0" algn="l" rtl="0">
              <a:spcBef>
                <a:spcPts val="0"/>
              </a:spcBef>
              <a:spcAft>
                <a:spcPts val="0"/>
              </a:spcAft>
              <a:buClr>
                <a:schemeClr val="dk1"/>
              </a:buClr>
              <a:buSzPct val="100000"/>
              <a:buFont typeface="Verdana"/>
              <a:buNone/>
            </a:pPr>
            <a:r>
              <a:rPr lang="en-MY" sz="3600" b="1" cap="none">
                <a:solidFill>
                  <a:schemeClr val="dk1"/>
                </a:solidFill>
                <a:latin typeface="Verdana"/>
                <a:ea typeface="Verdana"/>
                <a:cs typeface="Verdana"/>
                <a:sym typeface="Verdana"/>
              </a:rPr>
              <a:t>System Software - Operating Systems</a:t>
            </a:r>
            <a:endParaRPr sz="3600" b="1"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3"/>
          <p:cNvSpPr txBox="1">
            <a:spLocks noGrp="1"/>
          </p:cNvSpPr>
          <p:nvPr>
            <p:ph type="title"/>
          </p:nvPr>
        </p:nvSpPr>
        <p:spPr>
          <a:xfrm>
            <a:off x="1179718" y="1059057"/>
            <a:ext cx="3024534" cy="108779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MY"/>
              <a:t>Mac OS </a:t>
            </a:r>
            <a:endParaRPr/>
          </a:p>
        </p:txBody>
      </p:sp>
      <p:sp>
        <p:nvSpPr>
          <p:cNvPr id="208" name="Google Shape;208;p13"/>
          <p:cNvSpPr txBox="1">
            <a:spLocks noGrp="1"/>
          </p:cNvSpPr>
          <p:nvPr>
            <p:ph type="body" idx="1"/>
          </p:nvPr>
        </p:nvSpPr>
        <p:spPr>
          <a:xfrm>
            <a:off x="408290" y="2054906"/>
            <a:ext cx="4880202" cy="4803094"/>
          </a:xfrm>
          <a:prstGeom prst="rect">
            <a:avLst/>
          </a:prstGeom>
          <a:noFill/>
          <a:ln>
            <a:noFill/>
          </a:ln>
        </p:spPr>
        <p:txBody>
          <a:bodyPr spcFirstLastPara="1" wrap="square" lIns="91425" tIns="45700" rIns="91425" bIns="45700" anchor="t" anchorCtr="0">
            <a:normAutofit fontScale="92500" lnSpcReduction="20000"/>
          </a:bodyPr>
          <a:lstStyle/>
          <a:p>
            <a:pPr marL="274320" lvl="0" indent="-274320" algn="l" rtl="0">
              <a:spcBef>
                <a:spcPts val="0"/>
              </a:spcBef>
              <a:spcAft>
                <a:spcPts val="0"/>
              </a:spcAft>
              <a:buSzPct val="110000"/>
              <a:buChar char="⚫"/>
            </a:pPr>
            <a:r>
              <a:rPr lang="en-MY" sz="2400"/>
              <a:t>Two most recent versions</a:t>
            </a:r>
            <a:r>
              <a:rPr lang="en-MY" sz="2800"/>
              <a:t>:</a:t>
            </a:r>
            <a:endParaRPr/>
          </a:p>
          <a:p>
            <a:pPr marL="742950" lvl="1" indent="-285750" algn="l" rtl="0">
              <a:spcBef>
                <a:spcPts val="444"/>
              </a:spcBef>
              <a:spcAft>
                <a:spcPts val="0"/>
              </a:spcAft>
              <a:buSzPct val="110000"/>
              <a:buChar char="⚫"/>
            </a:pPr>
            <a:r>
              <a:rPr lang="en-MY"/>
              <a:t>Big Sur</a:t>
            </a:r>
            <a:endParaRPr/>
          </a:p>
          <a:p>
            <a:pPr marL="1143000" lvl="2" indent="-228600" algn="l" rtl="0">
              <a:spcBef>
                <a:spcPts val="370"/>
              </a:spcBef>
              <a:spcAft>
                <a:spcPts val="0"/>
              </a:spcAft>
              <a:buSzPct val="110000"/>
              <a:buChar char="⚫"/>
            </a:pPr>
            <a:r>
              <a:rPr lang="en-MY"/>
              <a:t>The most advanced desktop operating system</a:t>
            </a:r>
            <a:endParaRPr/>
          </a:p>
          <a:p>
            <a:pPr marL="742950" lvl="1" indent="-285750" algn="l" rtl="0">
              <a:spcBef>
                <a:spcPts val="444"/>
              </a:spcBef>
              <a:spcAft>
                <a:spcPts val="0"/>
              </a:spcAft>
              <a:buSzPct val="110000"/>
              <a:buChar char="⚫"/>
            </a:pPr>
            <a:r>
              <a:rPr lang="en-MY"/>
              <a:t>Catalina</a:t>
            </a:r>
            <a:endParaRPr sz="2400"/>
          </a:p>
          <a:p>
            <a:pPr marL="1143000" lvl="2" indent="-228600" algn="l" rtl="0">
              <a:spcBef>
                <a:spcPts val="333"/>
              </a:spcBef>
              <a:spcAft>
                <a:spcPts val="0"/>
              </a:spcAft>
              <a:buSzPct val="109999"/>
              <a:buChar char="⚫"/>
            </a:pPr>
            <a:r>
              <a:rPr lang="en-MY" sz="1800"/>
              <a:t>Next generation OS</a:t>
            </a:r>
            <a:endParaRPr/>
          </a:p>
          <a:p>
            <a:pPr marL="914400" lvl="2" indent="0" algn="l" rtl="0">
              <a:spcBef>
                <a:spcPts val="333"/>
              </a:spcBef>
              <a:spcAft>
                <a:spcPts val="0"/>
              </a:spcAft>
              <a:buSzPct val="109999"/>
              <a:buNone/>
            </a:pPr>
            <a:endParaRPr sz="1800"/>
          </a:p>
          <a:p>
            <a:pPr marL="274320" lvl="0" indent="-274320" algn="l" rtl="0">
              <a:spcBef>
                <a:spcPts val="444"/>
              </a:spcBef>
              <a:spcAft>
                <a:spcPts val="0"/>
              </a:spcAft>
              <a:buSzPct val="110000"/>
              <a:buChar char="⚫"/>
            </a:pPr>
            <a:r>
              <a:rPr lang="en-MY" sz="2400"/>
              <a:t>Mac OS X runs on Apple computers:</a:t>
            </a:r>
            <a:endParaRPr/>
          </a:p>
          <a:p>
            <a:pPr marL="742950" lvl="1" indent="-285750" algn="l" rtl="0">
              <a:spcBef>
                <a:spcPts val="407"/>
              </a:spcBef>
              <a:spcAft>
                <a:spcPts val="0"/>
              </a:spcAft>
              <a:buSzPct val="110000"/>
              <a:buChar char="⚫"/>
            </a:pPr>
            <a:r>
              <a:rPr lang="en-MY" sz="2200"/>
              <a:t>OS X El Capitan</a:t>
            </a:r>
            <a:endParaRPr/>
          </a:p>
          <a:p>
            <a:pPr marL="1143000" lvl="2" indent="-228600" algn="l" rtl="0">
              <a:spcBef>
                <a:spcPts val="333"/>
              </a:spcBef>
              <a:spcAft>
                <a:spcPts val="0"/>
              </a:spcAft>
              <a:buSzPct val="109999"/>
              <a:buChar char="⚫"/>
            </a:pPr>
            <a:r>
              <a:rPr lang="en-MY" sz="1800"/>
              <a:t>Focused performance, stability, and security</a:t>
            </a:r>
            <a:endParaRPr sz="1800"/>
          </a:p>
          <a:p>
            <a:pPr marL="742950" lvl="1" indent="-285750" algn="l" rtl="0">
              <a:spcBef>
                <a:spcPts val="407"/>
              </a:spcBef>
              <a:spcAft>
                <a:spcPts val="0"/>
              </a:spcAft>
              <a:buSzPct val="110000"/>
              <a:buChar char="⚫"/>
            </a:pPr>
            <a:r>
              <a:rPr lang="en-MY" sz="2200"/>
              <a:t>OS X Yosemite</a:t>
            </a:r>
            <a:endParaRPr/>
          </a:p>
          <a:p>
            <a:pPr marL="1143000" lvl="2" indent="-228600" algn="l" rtl="0">
              <a:spcBef>
                <a:spcPts val="333"/>
              </a:spcBef>
              <a:spcAft>
                <a:spcPts val="0"/>
              </a:spcAft>
              <a:buSzPct val="109999"/>
              <a:buChar char="⚫"/>
            </a:pPr>
            <a:r>
              <a:rPr lang="en-MY" sz="1800"/>
              <a:t>New user interface</a:t>
            </a:r>
            <a:endParaRPr sz="2200"/>
          </a:p>
          <a:p>
            <a:pPr marL="742950" lvl="1" indent="-285750" algn="l" rtl="0">
              <a:spcBef>
                <a:spcPts val="407"/>
              </a:spcBef>
              <a:spcAft>
                <a:spcPts val="0"/>
              </a:spcAft>
              <a:buSzPct val="110000"/>
              <a:buChar char="⚫"/>
            </a:pPr>
            <a:r>
              <a:rPr lang="en-MY" sz="2200"/>
              <a:t>OS X Mavericks</a:t>
            </a:r>
            <a:endParaRPr/>
          </a:p>
          <a:p>
            <a:pPr marL="1143000" lvl="2" indent="-228600" algn="l" rtl="0">
              <a:spcBef>
                <a:spcPts val="333"/>
              </a:spcBef>
              <a:spcAft>
                <a:spcPts val="0"/>
              </a:spcAft>
              <a:buSzPct val="109999"/>
              <a:buChar char="⚫"/>
            </a:pPr>
            <a:r>
              <a:rPr lang="en-MY" sz="1800"/>
              <a:t>Improved power management</a:t>
            </a:r>
            <a:endParaRPr/>
          </a:p>
          <a:p>
            <a:pPr marL="742950" lvl="1" indent="-169449" algn="l" rtl="0">
              <a:spcBef>
                <a:spcPts val="333"/>
              </a:spcBef>
              <a:spcAft>
                <a:spcPts val="0"/>
              </a:spcAft>
              <a:buSzPct val="109999"/>
              <a:buNone/>
            </a:pPr>
            <a:endParaRPr sz="1800"/>
          </a:p>
          <a:p>
            <a:pPr marL="1143000" lvl="2" indent="-112299" algn="l" rtl="0">
              <a:spcBef>
                <a:spcPts val="333"/>
              </a:spcBef>
              <a:spcAft>
                <a:spcPts val="0"/>
              </a:spcAft>
              <a:buSzPct val="109999"/>
              <a:buNone/>
            </a:pPr>
            <a:endParaRPr sz="1800"/>
          </a:p>
        </p:txBody>
      </p:sp>
      <p:sp>
        <p:nvSpPr>
          <p:cNvPr id="209" name="Google Shape;209;p13"/>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13</a:t>
            </a:fld>
            <a:endParaRPr/>
          </a:p>
        </p:txBody>
      </p:sp>
      <p:pic>
        <p:nvPicPr>
          <p:cNvPr id="210" name="Google Shape;210;p13"/>
          <p:cNvPicPr preferRelativeResize="0"/>
          <p:nvPr/>
        </p:nvPicPr>
        <p:blipFill rotWithShape="1">
          <a:blip r:embed="rId3">
            <a:alphaModFix/>
          </a:blip>
          <a:srcRect/>
          <a:stretch/>
        </p:blipFill>
        <p:spPr>
          <a:xfrm>
            <a:off x="5184290" y="1480460"/>
            <a:ext cx="6931730" cy="2148114"/>
          </a:xfrm>
          <a:prstGeom prst="rect">
            <a:avLst/>
          </a:prstGeom>
          <a:noFill/>
          <a:ln>
            <a:noFill/>
          </a:ln>
        </p:spPr>
      </p:pic>
      <p:sp>
        <p:nvSpPr>
          <p:cNvPr id="211" name="Google Shape;211;p13"/>
          <p:cNvSpPr txBox="1"/>
          <p:nvPr/>
        </p:nvSpPr>
        <p:spPr>
          <a:xfrm>
            <a:off x="5487787" y="3585038"/>
            <a:ext cx="6280629"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MY" sz="1600">
                <a:solidFill>
                  <a:schemeClr val="dk1"/>
                </a:solidFill>
                <a:latin typeface="Calibri"/>
                <a:ea typeface="Calibri"/>
                <a:cs typeface="Calibri"/>
                <a:sym typeface="Calibri"/>
              </a:rPr>
              <a:t>App icon in Launchpad on Mac OS Catalina (left) and Big Sur (right)</a:t>
            </a:r>
            <a:endParaRPr/>
          </a:p>
          <a:p>
            <a:pPr marL="0" marR="0" lvl="0" indent="0" algn="ctr" rtl="0">
              <a:spcBef>
                <a:spcPts val="0"/>
              </a:spcBef>
              <a:spcAft>
                <a:spcPts val="0"/>
              </a:spcAft>
              <a:buNone/>
            </a:pPr>
            <a:r>
              <a:rPr lang="en-MY" sz="1200">
                <a:solidFill>
                  <a:schemeClr val="dk1"/>
                </a:solidFill>
                <a:latin typeface="Calibri"/>
                <a:ea typeface="Calibri"/>
                <a:cs typeface="Calibri"/>
                <a:sym typeface="Calibri"/>
              </a:rPr>
              <a:t>Source: </a:t>
            </a:r>
            <a:r>
              <a:rPr lang="en-MY" sz="1200" u="sng">
                <a:solidFill>
                  <a:schemeClr val="dk1"/>
                </a:solidFill>
                <a:latin typeface="Calibri"/>
                <a:ea typeface="Calibri"/>
                <a:cs typeface="Calibri"/>
                <a:sym typeface="Calibri"/>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https://www.idownloadblog.com/2020/07/07/macos-catalina-big-sur-visual-comparison/</a:t>
            </a:r>
            <a:endParaRPr sz="1200">
              <a:solidFill>
                <a:schemeClr val="dk1"/>
              </a:solidFill>
              <a:latin typeface="Calibri"/>
              <a:ea typeface="Calibri"/>
              <a:cs typeface="Calibri"/>
              <a:sym typeface="Calibri"/>
            </a:endParaRPr>
          </a:p>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pic>
        <p:nvPicPr>
          <p:cNvPr id="212" name="Google Shape;212;p13"/>
          <p:cNvPicPr preferRelativeResize="0"/>
          <p:nvPr/>
        </p:nvPicPr>
        <p:blipFill rotWithShape="1">
          <a:blip r:embed="rId5">
            <a:alphaModFix/>
          </a:blip>
          <a:srcRect/>
          <a:stretch/>
        </p:blipFill>
        <p:spPr>
          <a:xfrm>
            <a:off x="6923293" y="4140202"/>
            <a:ext cx="3585045" cy="2240653"/>
          </a:xfrm>
          <a:prstGeom prst="rect">
            <a:avLst/>
          </a:prstGeom>
          <a:noFill/>
          <a:ln>
            <a:noFill/>
          </a:ln>
        </p:spPr>
      </p:pic>
      <p:sp>
        <p:nvSpPr>
          <p:cNvPr id="213" name="Google Shape;213;p13"/>
          <p:cNvSpPr txBox="1"/>
          <p:nvPr/>
        </p:nvSpPr>
        <p:spPr>
          <a:xfrm>
            <a:off x="6008902" y="6350010"/>
            <a:ext cx="5565498"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MY" sz="1600">
                <a:solidFill>
                  <a:schemeClr val="dk1"/>
                </a:solidFill>
                <a:latin typeface="Calibri"/>
                <a:ea typeface="Calibri"/>
                <a:cs typeface="Calibri"/>
                <a:sym typeface="Calibri"/>
              </a:rPr>
              <a:t>The OS X El Capitan Desktop</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MY" sz="1200">
                <a:solidFill>
                  <a:schemeClr val="dk1"/>
                </a:solidFill>
                <a:latin typeface="Calibri"/>
                <a:ea typeface="Calibri"/>
                <a:cs typeface="Calibri"/>
                <a:sym typeface="Calibri"/>
              </a:rPr>
              <a:t>Source: </a:t>
            </a:r>
            <a:r>
              <a:rPr lang="en-MY" sz="1200" u="sng">
                <a:solidFill>
                  <a:schemeClr val="dk1"/>
                </a:solidFill>
                <a:latin typeface="Calibri"/>
                <a:ea typeface="Calibri"/>
                <a:cs typeface="Calibri"/>
                <a:sym typeface="Calibri"/>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https://news.softpedia.com/news/os-x-10-11-el-capitan-review-493129.shtml</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4" name="Google Shape;214;p13"/>
          <p:cNvSpPr txBox="1"/>
          <p:nvPr/>
        </p:nvSpPr>
        <p:spPr>
          <a:xfrm>
            <a:off x="144410" y="0"/>
            <a:ext cx="10588698" cy="1188720"/>
          </a:xfrm>
          <a:prstGeom prst="rect">
            <a:avLst/>
          </a:prstGeom>
          <a:noFill/>
          <a:ln>
            <a:noFill/>
          </a:ln>
        </p:spPr>
        <p:txBody>
          <a:bodyPr spcFirstLastPara="1" wrap="square" lIns="91425" tIns="45700" rIns="91425" bIns="45700" anchor="ctr" anchorCtr="0">
            <a:normAutofit fontScale="97500"/>
          </a:bodyPr>
          <a:lstStyle/>
          <a:p>
            <a:pPr marL="0" marR="0" lvl="0" indent="0" algn="l" rtl="0">
              <a:spcBef>
                <a:spcPts val="0"/>
              </a:spcBef>
              <a:spcAft>
                <a:spcPts val="0"/>
              </a:spcAft>
              <a:buClr>
                <a:schemeClr val="dk1"/>
              </a:buClr>
              <a:buSzPct val="100000"/>
              <a:buFont typeface="Verdana"/>
              <a:buNone/>
            </a:pPr>
            <a:r>
              <a:rPr lang="en-MY" sz="3600" b="1" cap="none">
                <a:solidFill>
                  <a:schemeClr val="dk1"/>
                </a:solidFill>
                <a:latin typeface="Verdana"/>
                <a:ea typeface="Verdana"/>
                <a:cs typeface="Verdana"/>
                <a:sym typeface="Verdana"/>
              </a:rPr>
              <a:t>System Software - Operating Systems</a:t>
            </a:r>
            <a:endParaRPr sz="3600" b="1"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a:spLocks noGrp="1"/>
          </p:cNvSpPr>
          <p:nvPr>
            <p:ph type="title"/>
          </p:nvPr>
        </p:nvSpPr>
        <p:spPr>
          <a:xfrm>
            <a:off x="1108506" y="1264481"/>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MY"/>
              <a:t>Mac OS </a:t>
            </a:r>
            <a:endParaRPr/>
          </a:p>
        </p:txBody>
      </p:sp>
      <p:sp>
        <p:nvSpPr>
          <p:cNvPr id="221" name="Google Shape;221;p14"/>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14</a:t>
            </a:fld>
            <a:endParaRPr/>
          </a:p>
        </p:txBody>
      </p:sp>
      <p:pic>
        <p:nvPicPr>
          <p:cNvPr id="222" name="Google Shape;222;p14"/>
          <p:cNvPicPr preferRelativeResize="0"/>
          <p:nvPr/>
        </p:nvPicPr>
        <p:blipFill rotWithShape="1">
          <a:blip r:embed="rId3">
            <a:alphaModFix/>
          </a:blip>
          <a:srcRect/>
          <a:stretch/>
        </p:blipFill>
        <p:spPr>
          <a:xfrm>
            <a:off x="4241650" y="1484502"/>
            <a:ext cx="7572975" cy="5344470"/>
          </a:xfrm>
          <a:prstGeom prst="rect">
            <a:avLst/>
          </a:prstGeom>
          <a:noFill/>
          <a:ln>
            <a:noFill/>
          </a:ln>
        </p:spPr>
      </p:pic>
      <p:sp>
        <p:nvSpPr>
          <p:cNvPr id="223" name="Google Shape;223;p14"/>
          <p:cNvSpPr txBox="1"/>
          <p:nvPr/>
        </p:nvSpPr>
        <p:spPr>
          <a:xfrm>
            <a:off x="714682" y="5424594"/>
            <a:ext cx="3526968"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200">
                <a:solidFill>
                  <a:schemeClr val="dk1"/>
                </a:solidFill>
                <a:latin typeface="Calibri"/>
                <a:ea typeface="Calibri"/>
                <a:cs typeface="Calibri"/>
                <a:sym typeface="Calibri"/>
              </a:rPr>
              <a:t>Source: </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MY" sz="1200" u="sng">
                <a:solidFill>
                  <a:schemeClr val="dk1"/>
                </a:solidFill>
                <a:latin typeface="Calibri"/>
                <a:ea typeface="Calibri"/>
                <a:cs typeface="Calibri"/>
                <a:sym typeface="Calibri"/>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https://arstechnica.com/gadgets/2020/11/macos-11-0-big-sur-the-ars-technica-review/</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4" name="Google Shape;224;p14"/>
          <p:cNvSpPr txBox="1">
            <a:spLocks noGrp="1"/>
          </p:cNvSpPr>
          <p:nvPr>
            <p:ph type="body" idx="1"/>
          </p:nvPr>
        </p:nvSpPr>
        <p:spPr>
          <a:xfrm>
            <a:off x="765802" y="2591039"/>
            <a:ext cx="3424728" cy="2695717"/>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2640"/>
              <a:buChar char="⚫"/>
            </a:pPr>
            <a:r>
              <a:rPr lang="en-MY" sz="2400"/>
              <a:t>The era of Mac OS X is over</a:t>
            </a:r>
            <a:endParaRPr/>
          </a:p>
          <a:p>
            <a:pPr marL="274320" lvl="0" indent="-274320" algn="l" rtl="0">
              <a:spcBef>
                <a:spcPts val="480"/>
              </a:spcBef>
              <a:spcAft>
                <a:spcPts val="0"/>
              </a:spcAft>
              <a:buSzPts val="2640"/>
              <a:buChar char="⚫"/>
            </a:pPr>
            <a:r>
              <a:rPr lang="en-MY" sz="2400"/>
              <a:t>Replaced with new Mac OS  </a:t>
            </a:r>
            <a:endParaRPr sz="2400"/>
          </a:p>
        </p:txBody>
      </p:sp>
      <p:sp>
        <p:nvSpPr>
          <p:cNvPr id="225" name="Google Shape;225;p14"/>
          <p:cNvSpPr txBox="1"/>
          <p:nvPr/>
        </p:nvSpPr>
        <p:spPr>
          <a:xfrm>
            <a:off x="144410" y="0"/>
            <a:ext cx="10588698" cy="1188720"/>
          </a:xfrm>
          <a:prstGeom prst="rect">
            <a:avLst/>
          </a:prstGeom>
          <a:noFill/>
          <a:ln>
            <a:noFill/>
          </a:ln>
        </p:spPr>
        <p:txBody>
          <a:bodyPr spcFirstLastPara="1" wrap="square" lIns="91425" tIns="45700" rIns="91425" bIns="45700" anchor="ctr" anchorCtr="0">
            <a:normAutofit fontScale="97500"/>
          </a:bodyPr>
          <a:lstStyle/>
          <a:p>
            <a:pPr marL="0" marR="0" lvl="0" indent="0" algn="l" rtl="0">
              <a:spcBef>
                <a:spcPts val="0"/>
              </a:spcBef>
              <a:spcAft>
                <a:spcPts val="0"/>
              </a:spcAft>
              <a:buClr>
                <a:schemeClr val="dk1"/>
              </a:buClr>
              <a:buSzPct val="100000"/>
              <a:buFont typeface="Verdana"/>
              <a:buNone/>
            </a:pPr>
            <a:r>
              <a:rPr lang="en-MY" sz="3600" b="1" cap="none">
                <a:solidFill>
                  <a:schemeClr val="dk1"/>
                </a:solidFill>
                <a:latin typeface="Verdana"/>
                <a:ea typeface="Verdana"/>
                <a:cs typeface="Verdana"/>
                <a:sym typeface="Verdana"/>
              </a:rPr>
              <a:t>System Software - Operating Systems</a:t>
            </a:r>
            <a:endParaRPr sz="3600" b="1"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5"/>
          <p:cNvSpPr txBox="1">
            <a:spLocks noGrp="1"/>
          </p:cNvSpPr>
          <p:nvPr>
            <p:ph type="title"/>
          </p:nvPr>
        </p:nvSpPr>
        <p:spPr>
          <a:xfrm>
            <a:off x="1088627" y="118316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200"/>
              <a:buFont typeface="Verdana"/>
              <a:buNone/>
            </a:pPr>
            <a:r>
              <a:rPr lang="en-MY" sz="3200"/>
              <a:t>UNIX and LINUX</a:t>
            </a:r>
            <a:endParaRPr/>
          </a:p>
        </p:txBody>
      </p:sp>
      <p:sp>
        <p:nvSpPr>
          <p:cNvPr id="232" name="Google Shape;232;p15"/>
          <p:cNvSpPr txBox="1">
            <a:spLocks noGrp="1"/>
          </p:cNvSpPr>
          <p:nvPr>
            <p:ph type="body" idx="1"/>
          </p:nvPr>
        </p:nvSpPr>
        <p:spPr>
          <a:xfrm>
            <a:off x="621489" y="2355650"/>
            <a:ext cx="7654862" cy="4393883"/>
          </a:xfrm>
          <a:prstGeom prst="rect">
            <a:avLst/>
          </a:prstGeom>
          <a:noFill/>
          <a:ln>
            <a:noFill/>
          </a:ln>
        </p:spPr>
        <p:txBody>
          <a:bodyPr spcFirstLastPara="1" wrap="square" lIns="91425" tIns="45700" rIns="91425" bIns="45700" anchor="t" anchorCtr="0">
            <a:normAutofit lnSpcReduction="10000"/>
          </a:bodyPr>
          <a:lstStyle/>
          <a:p>
            <a:pPr marL="274320" lvl="0" indent="-274320" algn="l" rtl="0">
              <a:spcBef>
                <a:spcPts val="0"/>
              </a:spcBef>
              <a:spcAft>
                <a:spcPts val="0"/>
              </a:spcAft>
              <a:buSzPts val="2640"/>
              <a:buChar char="⚫"/>
            </a:pPr>
            <a:r>
              <a:rPr lang="en-MY" sz="2400"/>
              <a:t>UNIX operating system</a:t>
            </a:r>
            <a:endParaRPr/>
          </a:p>
          <a:p>
            <a:pPr marL="742950" lvl="1" indent="-285750" algn="l" rtl="0">
              <a:spcBef>
                <a:spcPts val="400"/>
              </a:spcBef>
              <a:spcAft>
                <a:spcPts val="0"/>
              </a:spcAft>
              <a:buSzPts val="2200"/>
              <a:buChar char="⚫"/>
            </a:pPr>
            <a:r>
              <a:rPr lang="en-MY" sz="2000"/>
              <a:t>Servers on the Web</a:t>
            </a:r>
            <a:endParaRPr/>
          </a:p>
          <a:p>
            <a:pPr marL="742950" lvl="1" indent="-285750" algn="l" rtl="0">
              <a:spcBef>
                <a:spcPts val="400"/>
              </a:spcBef>
              <a:spcAft>
                <a:spcPts val="0"/>
              </a:spcAft>
              <a:buSzPts val="2200"/>
              <a:buChar char="⚫"/>
            </a:pPr>
            <a:r>
              <a:rPr lang="en-MY" sz="2000"/>
              <a:t>Mainframe computers</a:t>
            </a:r>
            <a:endParaRPr/>
          </a:p>
          <a:p>
            <a:pPr marL="742950" lvl="1" indent="-285750" algn="l" rtl="0">
              <a:spcBef>
                <a:spcPts val="400"/>
              </a:spcBef>
              <a:spcAft>
                <a:spcPts val="0"/>
              </a:spcAft>
              <a:buSzPts val="2200"/>
              <a:buChar char="⚫"/>
            </a:pPr>
            <a:r>
              <a:rPr lang="en-MY" sz="2000"/>
              <a:t>Personal Computers</a:t>
            </a:r>
            <a:endParaRPr/>
          </a:p>
          <a:p>
            <a:pPr marL="274320" lvl="0" indent="-274320" algn="l" rtl="0">
              <a:spcBef>
                <a:spcPts val="560"/>
              </a:spcBef>
              <a:spcAft>
                <a:spcPts val="0"/>
              </a:spcAft>
              <a:buSzPts val="3080"/>
              <a:buChar char="⚫"/>
            </a:pPr>
            <a:r>
              <a:rPr lang="en-MY"/>
              <a:t>LINUX - version of UNIX</a:t>
            </a:r>
            <a:endParaRPr/>
          </a:p>
          <a:p>
            <a:pPr marL="742950" lvl="1" indent="-285750" algn="l" rtl="0">
              <a:spcBef>
                <a:spcPts val="480"/>
              </a:spcBef>
              <a:spcAft>
                <a:spcPts val="0"/>
              </a:spcAft>
              <a:buSzPts val="2640"/>
              <a:buChar char="⚫"/>
            </a:pPr>
            <a:r>
              <a:rPr lang="en-MY"/>
              <a:t>Alternative to windows</a:t>
            </a:r>
            <a:endParaRPr/>
          </a:p>
          <a:p>
            <a:pPr marL="742950" lvl="1" indent="-285750" algn="l" rtl="0">
              <a:spcBef>
                <a:spcPts val="480"/>
              </a:spcBef>
              <a:spcAft>
                <a:spcPts val="0"/>
              </a:spcAft>
              <a:buSzPts val="2640"/>
              <a:buChar char="⚫"/>
            </a:pPr>
            <a:r>
              <a:rPr lang="en-MY"/>
              <a:t>Open source - free</a:t>
            </a:r>
            <a:endParaRPr/>
          </a:p>
          <a:p>
            <a:pPr marL="742950" lvl="1" indent="-285750" algn="l" rtl="0">
              <a:spcBef>
                <a:spcPts val="480"/>
              </a:spcBef>
              <a:spcAft>
                <a:spcPts val="0"/>
              </a:spcAft>
              <a:buSzPts val="2640"/>
              <a:buChar char="⚫"/>
            </a:pPr>
            <a:r>
              <a:rPr lang="en-MY"/>
              <a:t>Google Chrome OS based on Linux</a:t>
            </a:r>
            <a:endParaRPr/>
          </a:p>
          <a:p>
            <a:pPr marL="1143000" lvl="2" indent="-228600" algn="l" rtl="0">
              <a:spcBef>
                <a:spcPts val="400"/>
              </a:spcBef>
              <a:spcAft>
                <a:spcPts val="0"/>
              </a:spcAft>
              <a:buSzPts val="2200"/>
              <a:buChar char="⚫"/>
            </a:pPr>
            <a:r>
              <a:rPr lang="en-MY"/>
              <a:t>Focuses on Internet connectivity and cloud computing</a:t>
            </a:r>
            <a:endParaRPr/>
          </a:p>
          <a:p>
            <a:pPr marL="1143000" lvl="2" indent="-228600" algn="l" rtl="0">
              <a:spcBef>
                <a:spcPts val="400"/>
              </a:spcBef>
              <a:spcAft>
                <a:spcPts val="0"/>
              </a:spcAft>
              <a:buSzPts val="2200"/>
              <a:buChar char="⚫"/>
            </a:pPr>
            <a:r>
              <a:rPr lang="en-MY"/>
              <a:t>Speed is determined by the speed of the Internet</a:t>
            </a:r>
            <a:endParaRPr/>
          </a:p>
        </p:txBody>
      </p:sp>
      <p:sp>
        <p:nvSpPr>
          <p:cNvPr id="233" name="Google Shape;233;p15"/>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15</a:t>
            </a:fld>
            <a:endParaRPr/>
          </a:p>
        </p:txBody>
      </p:sp>
      <p:pic>
        <p:nvPicPr>
          <p:cNvPr id="234" name="Google Shape;234;p15" descr="Graphic of Linux desktop display screen"/>
          <p:cNvPicPr preferRelativeResize="0"/>
          <p:nvPr/>
        </p:nvPicPr>
        <p:blipFill rotWithShape="1">
          <a:blip r:embed="rId3">
            <a:alphaModFix/>
          </a:blip>
          <a:srcRect/>
          <a:stretch/>
        </p:blipFill>
        <p:spPr>
          <a:xfrm>
            <a:off x="8004481" y="2684629"/>
            <a:ext cx="4084050" cy="3305719"/>
          </a:xfrm>
          <a:prstGeom prst="rect">
            <a:avLst/>
          </a:prstGeom>
          <a:noFill/>
          <a:ln>
            <a:noFill/>
          </a:ln>
        </p:spPr>
      </p:pic>
      <p:sp>
        <p:nvSpPr>
          <p:cNvPr id="235" name="Google Shape;235;p15"/>
          <p:cNvSpPr txBox="1"/>
          <p:nvPr/>
        </p:nvSpPr>
        <p:spPr>
          <a:xfrm>
            <a:off x="144410" y="0"/>
            <a:ext cx="10588698" cy="1188720"/>
          </a:xfrm>
          <a:prstGeom prst="rect">
            <a:avLst/>
          </a:prstGeom>
          <a:noFill/>
          <a:ln>
            <a:noFill/>
          </a:ln>
        </p:spPr>
        <p:txBody>
          <a:bodyPr spcFirstLastPara="1" wrap="square" lIns="91425" tIns="45700" rIns="91425" bIns="45700" anchor="ctr" anchorCtr="0">
            <a:normAutofit fontScale="97500"/>
          </a:bodyPr>
          <a:lstStyle/>
          <a:p>
            <a:pPr marL="0" marR="0" lvl="0" indent="0" algn="l" rtl="0">
              <a:spcBef>
                <a:spcPts val="0"/>
              </a:spcBef>
              <a:spcAft>
                <a:spcPts val="0"/>
              </a:spcAft>
              <a:buClr>
                <a:schemeClr val="dk1"/>
              </a:buClr>
              <a:buSzPct val="100000"/>
              <a:buFont typeface="Verdana"/>
              <a:buNone/>
            </a:pPr>
            <a:r>
              <a:rPr lang="en-MY" sz="3600" b="1" cap="none">
                <a:solidFill>
                  <a:schemeClr val="dk1"/>
                </a:solidFill>
                <a:latin typeface="Verdana"/>
                <a:ea typeface="Verdana"/>
                <a:cs typeface="Verdana"/>
                <a:sym typeface="Verdana"/>
              </a:rPr>
              <a:t>System Software - Operating Systems</a:t>
            </a:r>
            <a:endParaRPr sz="3600" b="1"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6"/>
          <p:cNvSpPr txBox="1">
            <a:spLocks noGrp="1"/>
          </p:cNvSpPr>
          <p:nvPr>
            <p:ph type="title"/>
          </p:nvPr>
        </p:nvSpPr>
        <p:spPr>
          <a:xfrm>
            <a:off x="967586" y="1261691"/>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200"/>
              <a:buFont typeface="Verdana"/>
              <a:buNone/>
            </a:pPr>
            <a:r>
              <a:rPr lang="en-MY" sz="3200"/>
              <a:t>Virtualization</a:t>
            </a:r>
            <a:endParaRPr/>
          </a:p>
        </p:txBody>
      </p:sp>
      <p:sp>
        <p:nvSpPr>
          <p:cNvPr id="242" name="Google Shape;242;p16"/>
          <p:cNvSpPr txBox="1">
            <a:spLocks noGrp="1"/>
          </p:cNvSpPr>
          <p:nvPr>
            <p:ph type="body" idx="1"/>
          </p:nvPr>
        </p:nvSpPr>
        <p:spPr>
          <a:xfrm>
            <a:off x="742027" y="2352261"/>
            <a:ext cx="7038839" cy="4393883"/>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2640"/>
              <a:buChar char="⚫"/>
            </a:pPr>
            <a:r>
              <a:rPr lang="en-MY" sz="2400"/>
              <a:t>Ability to support multiple operating systems on a single physical machine</a:t>
            </a:r>
            <a:endParaRPr/>
          </a:p>
          <a:p>
            <a:pPr marL="274320" lvl="0" indent="-274320" algn="l" rtl="0">
              <a:spcBef>
                <a:spcPts val="480"/>
              </a:spcBef>
              <a:spcAft>
                <a:spcPts val="0"/>
              </a:spcAft>
              <a:buSzPts val="2640"/>
              <a:buChar char="⚫"/>
            </a:pPr>
            <a:r>
              <a:rPr lang="en-MY" sz="2400"/>
              <a:t>Software virtualization</a:t>
            </a:r>
            <a:endParaRPr sz="2400"/>
          </a:p>
          <a:p>
            <a:pPr marL="742950" lvl="1" indent="-285750" algn="l" rtl="0">
              <a:spcBef>
                <a:spcPts val="480"/>
              </a:spcBef>
              <a:spcAft>
                <a:spcPts val="0"/>
              </a:spcAft>
              <a:buSzPts val="2640"/>
              <a:buChar char="⚫"/>
            </a:pPr>
            <a:r>
              <a:rPr lang="en-MY"/>
              <a:t>Each virtual machine appears as a separate independent computer</a:t>
            </a:r>
            <a:endParaRPr/>
          </a:p>
          <a:p>
            <a:pPr marL="1143000" lvl="2" indent="-228600" algn="l" rtl="0">
              <a:spcBef>
                <a:spcPts val="480"/>
              </a:spcBef>
              <a:spcAft>
                <a:spcPts val="0"/>
              </a:spcAft>
              <a:buSzPts val="2640"/>
              <a:buChar char="⚫"/>
            </a:pPr>
            <a:r>
              <a:rPr lang="en-MY" sz="2400"/>
              <a:t>Host operating system</a:t>
            </a:r>
            <a:endParaRPr/>
          </a:p>
          <a:p>
            <a:pPr marL="1143000" lvl="2" indent="-228600" algn="l" rtl="0">
              <a:spcBef>
                <a:spcPts val="480"/>
              </a:spcBef>
              <a:spcAft>
                <a:spcPts val="0"/>
              </a:spcAft>
              <a:buSzPts val="2640"/>
              <a:buChar char="⚫"/>
            </a:pPr>
            <a:r>
              <a:rPr lang="en-MY" sz="2400"/>
              <a:t>Guest operating system</a:t>
            </a:r>
            <a:endParaRPr/>
          </a:p>
          <a:p>
            <a:pPr marL="274320" lvl="0" indent="-274320" algn="l" rtl="0">
              <a:spcBef>
                <a:spcPts val="480"/>
              </a:spcBef>
              <a:spcAft>
                <a:spcPts val="0"/>
              </a:spcAft>
              <a:buSzPts val="2640"/>
              <a:buChar char="⚫"/>
            </a:pPr>
            <a:r>
              <a:rPr lang="en-MY" sz="2400"/>
              <a:t>Parallels</a:t>
            </a:r>
            <a:endParaRPr/>
          </a:p>
          <a:p>
            <a:pPr marL="742950" lvl="1" indent="-285750" algn="l" rtl="0">
              <a:spcBef>
                <a:spcPts val="480"/>
              </a:spcBef>
              <a:spcAft>
                <a:spcPts val="0"/>
              </a:spcAft>
              <a:buSzPts val="2640"/>
              <a:buChar char="⚫"/>
            </a:pPr>
            <a:r>
              <a:rPr lang="en-MY"/>
              <a:t>Mac to run Windows programs in Mac OS and Mac OS X</a:t>
            </a:r>
            <a:endParaRPr/>
          </a:p>
        </p:txBody>
      </p:sp>
      <p:sp>
        <p:nvSpPr>
          <p:cNvPr id="243" name="Google Shape;243;p16"/>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16</a:t>
            </a:fld>
            <a:endParaRPr/>
          </a:p>
        </p:txBody>
      </p:sp>
      <p:pic>
        <p:nvPicPr>
          <p:cNvPr id="244" name="Google Shape;244;p16" descr="OS X Yosemite running Windows 10  in a virtual machine"/>
          <p:cNvPicPr preferRelativeResize="0"/>
          <p:nvPr/>
        </p:nvPicPr>
        <p:blipFill rotWithShape="1">
          <a:blip r:embed="rId3">
            <a:alphaModFix/>
          </a:blip>
          <a:srcRect/>
          <a:stretch/>
        </p:blipFill>
        <p:spPr>
          <a:xfrm>
            <a:off x="7780866" y="2480883"/>
            <a:ext cx="4241779" cy="2572549"/>
          </a:xfrm>
          <a:prstGeom prst="rect">
            <a:avLst/>
          </a:prstGeom>
          <a:noFill/>
          <a:ln>
            <a:noFill/>
          </a:ln>
        </p:spPr>
      </p:pic>
      <p:sp>
        <p:nvSpPr>
          <p:cNvPr id="245" name="Google Shape;245;p16"/>
          <p:cNvSpPr txBox="1"/>
          <p:nvPr/>
        </p:nvSpPr>
        <p:spPr>
          <a:xfrm>
            <a:off x="144410" y="0"/>
            <a:ext cx="10588698" cy="1188720"/>
          </a:xfrm>
          <a:prstGeom prst="rect">
            <a:avLst/>
          </a:prstGeom>
          <a:noFill/>
          <a:ln>
            <a:noFill/>
          </a:ln>
        </p:spPr>
        <p:txBody>
          <a:bodyPr spcFirstLastPara="1" wrap="square" lIns="91425" tIns="45700" rIns="91425" bIns="45700" anchor="ctr" anchorCtr="0">
            <a:normAutofit fontScale="97500"/>
          </a:bodyPr>
          <a:lstStyle/>
          <a:p>
            <a:pPr marL="0" marR="0" lvl="0" indent="0" algn="l" rtl="0">
              <a:spcBef>
                <a:spcPts val="0"/>
              </a:spcBef>
              <a:spcAft>
                <a:spcPts val="0"/>
              </a:spcAft>
              <a:buClr>
                <a:schemeClr val="dk1"/>
              </a:buClr>
              <a:buSzPct val="100000"/>
              <a:buFont typeface="Verdana"/>
              <a:buNone/>
            </a:pPr>
            <a:r>
              <a:rPr lang="en-MY" sz="3600" b="1" cap="none">
                <a:solidFill>
                  <a:schemeClr val="dk1"/>
                </a:solidFill>
                <a:latin typeface="Verdana"/>
                <a:ea typeface="Verdana"/>
                <a:cs typeface="Verdana"/>
                <a:sym typeface="Verdana"/>
              </a:rPr>
              <a:t>System Software - Operating Systems</a:t>
            </a:r>
            <a:endParaRPr sz="3600" b="1"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7"/>
          <p:cNvSpPr txBox="1">
            <a:spLocks noGrp="1"/>
          </p:cNvSpPr>
          <p:nvPr>
            <p:ph type="title"/>
          </p:nvPr>
        </p:nvSpPr>
        <p:spPr>
          <a:xfrm>
            <a:off x="432645" y="1241001"/>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200"/>
              <a:buFont typeface="Verdana"/>
              <a:buNone/>
            </a:pPr>
            <a:r>
              <a:rPr lang="en-MY" sz="3200"/>
              <a:t>Types of Software Virtualization</a:t>
            </a:r>
            <a:endParaRPr sz="3200"/>
          </a:p>
        </p:txBody>
      </p:sp>
      <p:sp>
        <p:nvSpPr>
          <p:cNvPr id="252" name="Google Shape;252;p17"/>
          <p:cNvSpPr txBox="1">
            <a:spLocks noGrp="1"/>
          </p:cNvSpPr>
          <p:nvPr>
            <p:ph type="body" idx="1"/>
          </p:nvPr>
        </p:nvSpPr>
        <p:spPr>
          <a:xfrm>
            <a:off x="541356" y="2183534"/>
            <a:ext cx="6259064" cy="4393883"/>
          </a:xfrm>
          <a:prstGeom prst="rect">
            <a:avLst/>
          </a:prstGeom>
          <a:noFill/>
          <a:ln>
            <a:noFill/>
          </a:ln>
        </p:spPr>
        <p:txBody>
          <a:bodyPr spcFirstLastPara="1" wrap="square" lIns="91425" tIns="45700" rIns="91425" bIns="45700" anchor="t" anchorCtr="0">
            <a:normAutofit fontScale="92500" lnSpcReduction="10000"/>
          </a:bodyPr>
          <a:lstStyle/>
          <a:p>
            <a:pPr marL="274320" lvl="0" indent="-274320" algn="l" rtl="0">
              <a:spcBef>
                <a:spcPts val="0"/>
              </a:spcBef>
              <a:spcAft>
                <a:spcPts val="0"/>
              </a:spcAft>
              <a:buSzPct val="110000"/>
              <a:buChar char="⚫"/>
            </a:pPr>
            <a:r>
              <a:rPr lang="en-MY"/>
              <a:t>Operating System Virtualization</a:t>
            </a:r>
            <a:endParaRPr/>
          </a:p>
          <a:p>
            <a:pPr marL="742950" lvl="1" indent="-285750" algn="l" rtl="0">
              <a:spcBef>
                <a:spcPts val="444"/>
              </a:spcBef>
              <a:spcAft>
                <a:spcPts val="0"/>
              </a:spcAft>
              <a:buSzPct val="110000"/>
              <a:buChar char="⚫"/>
            </a:pPr>
            <a:r>
              <a:rPr lang="en-MY"/>
              <a:t>A hardware is used which consists of software on which different operating systems work</a:t>
            </a:r>
            <a:endParaRPr/>
          </a:p>
          <a:p>
            <a:pPr marL="274320" lvl="0" indent="-274320" algn="l" rtl="0">
              <a:spcBef>
                <a:spcPts val="518"/>
              </a:spcBef>
              <a:spcAft>
                <a:spcPts val="0"/>
              </a:spcAft>
              <a:buSzPct val="110000"/>
              <a:buChar char="⚫"/>
            </a:pPr>
            <a:r>
              <a:rPr lang="en-MY"/>
              <a:t>Application Virtualization</a:t>
            </a:r>
            <a:endParaRPr/>
          </a:p>
          <a:p>
            <a:pPr marL="742950" lvl="1" indent="-285750" algn="l" rtl="0">
              <a:spcBef>
                <a:spcPts val="444"/>
              </a:spcBef>
              <a:spcAft>
                <a:spcPts val="0"/>
              </a:spcAft>
              <a:buSzPct val="110000"/>
              <a:buChar char="⚫"/>
            </a:pPr>
            <a:r>
              <a:rPr lang="en-MY"/>
              <a:t>Refer to running an application on a thin client</a:t>
            </a:r>
            <a:endParaRPr/>
          </a:p>
          <a:p>
            <a:pPr marL="274320" lvl="0" indent="-274320" algn="l" rtl="0">
              <a:spcBef>
                <a:spcPts val="518"/>
              </a:spcBef>
              <a:spcAft>
                <a:spcPts val="0"/>
              </a:spcAft>
              <a:buSzPct val="110000"/>
              <a:buChar char="⚫"/>
            </a:pPr>
            <a:r>
              <a:rPr lang="en-MY"/>
              <a:t>Service Virtualization</a:t>
            </a:r>
            <a:endParaRPr/>
          </a:p>
          <a:p>
            <a:pPr marL="742950" lvl="1" indent="-285750" algn="l" rtl="0">
              <a:spcBef>
                <a:spcPts val="444"/>
              </a:spcBef>
              <a:spcAft>
                <a:spcPts val="0"/>
              </a:spcAft>
              <a:buSzPct val="110000"/>
              <a:buChar char="⚫"/>
            </a:pPr>
            <a:r>
              <a:rPr lang="en-MY"/>
              <a:t>A technique to simulate the behaviour of some components in a mixture of component-based applications</a:t>
            </a:r>
            <a:endParaRPr/>
          </a:p>
        </p:txBody>
      </p:sp>
      <p:sp>
        <p:nvSpPr>
          <p:cNvPr id="253" name="Google Shape;253;p17"/>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17</a:t>
            </a:fld>
            <a:endParaRPr/>
          </a:p>
        </p:txBody>
      </p:sp>
      <p:sp>
        <p:nvSpPr>
          <p:cNvPr id="254" name="Google Shape;254;p17"/>
          <p:cNvSpPr txBox="1"/>
          <p:nvPr/>
        </p:nvSpPr>
        <p:spPr>
          <a:xfrm>
            <a:off x="2917343" y="6473374"/>
            <a:ext cx="6151500" cy="6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Source: </a:t>
            </a:r>
            <a:r>
              <a:rPr lang="en-MY"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https://data-flair.training/blogs/software-virtualization/</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55" name="Google Shape;255;p17"/>
          <p:cNvPicPr preferRelativeResize="0"/>
          <p:nvPr/>
        </p:nvPicPr>
        <p:blipFill rotWithShape="1">
          <a:blip r:embed="rId4">
            <a:alphaModFix/>
          </a:blip>
          <a:srcRect/>
          <a:stretch/>
        </p:blipFill>
        <p:spPr>
          <a:xfrm>
            <a:off x="7140431" y="2894913"/>
            <a:ext cx="4848373" cy="2518909"/>
          </a:xfrm>
          <a:prstGeom prst="rect">
            <a:avLst/>
          </a:prstGeom>
          <a:noFill/>
          <a:ln>
            <a:noFill/>
          </a:ln>
        </p:spPr>
      </p:pic>
      <p:sp>
        <p:nvSpPr>
          <p:cNvPr id="256" name="Google Shape;256;p17"/>
          <p:cNvSpPr txBox="1"/>
          <p:nvPr/>
        </p:nvSpPr>
        <p:spPr>
          <a:xfrm>
            <a:off x="144410" y="0"/>
            <a:ext cx="10588698" cy="1188720"/>
          </a:xfrm>
          <a:prstGeom prst="rect">
            <a:avLst/>
          </a:prstGeom>
          <a:noFill/>
          <a:ln>
            <a:noFill/>
          </a:ln>
        </p:spPr>
        <p:txBody>
          <a:bodyPr spcFirstLastPara="1" wrap="square" lIns="91425" tIns="45700" rIns="91425" bIns="45700" anchor="ctr" anchorCtr="0">
            <a:normAutofit fontScale="97500"/>
          </a:bodyPr>
          <a:lstStyle/>
          <a:p>
            <a:pPr marL="0" marR="0" lvl="0" indent="0" algn="l" rtl="0">
              <a:spcBef>
                <a:spcPts val="0"/>
              </a:spcBef>
              <a:spcAft>
                <a:spcPts val="0"/>
              </a:spcAft>
              <a:buClr>
                <a:schemeClr val="dk1"/>
              </a:buClr>
              <a:buSzPct val="100000"/>
              <a:buFont typeface="Verdana"/>
              <a:buNone/>
            </a:pPr>
            <a:r>
              <a:rPr lang="en-MY" sz="3600" b="1" cap="none">
                <a:solidFill>
                  <a:schemeClr val="dk1"/>
                </a:solidFill>
                <a:latin typeface="Verdana"/>
                <a:ea typeface="Verdana"/>
                <a:cs typeface="Verdana"/>
                <a:sym typeface="Verdana"/>
              </a:rPr>
              <a:t>System Software - Operating Systems</a:t>
            </a:r>
            <a:endParaRPr sz="3600" b="1"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8"/>
          <p:cNvSpPr txBox="1">
            <a:spLocks noGrp="1"/>
          </p:cNvSpPr>
          <p:nvPr>
            <p:ph type="title"/>
          </p:nvPr>
        </p:nvSpPr>
        <p:spPr>
          <a:xfrm>
            <a:off x="357986" y="918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MY"/>
              <a:t>System Software - Utilities</a:t>
            </a:r>
            <a:endParaRPr/>
          </a:p>
        </p:txBody>
      </p:sp>
      <p:sp>
        <p:nvSpPr>
          <p:cNvPr id="263" name="Google Shape;263;p18"/>
          <p:cNvSpPr txBox="1">
            <a:spLocks noGrp="1"/>
          </p:cNvSpPr>
          <p:nvPr>
            <p:ph type="body" idx="1"/>
          </p:nvPr>
        </p:nvSpPr>
        <p:spPr>
          <a:xfrm>
            <a:off x="566874" y="1556610"/>
            <a:ext cx="10170922" cy="4393883"/>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MY" sz="2800"/>
              <a:t>Specialized programs to make computing easier </a:t>
            </a:r>
            <a:endParaRPr/>
          </a:p>
          <a:p>
            <a:pPr marL="274320" lvl="0" indent="-274320" algn="l" rtl="0">
              <a:spcBef>
                <a:spcPts val="560"/>
              </a:spcBef>
              <a:spcAft>
                <a:spcPts val="0"/>
              </a:spcAft>
              <a:buSzPts val="3080"/>
              <a:buChar char="⚫"/>
            </a:pPr>
            <a:r>
              <a:rPr lang="en-MY" sz="2800"/>
              <a:t>Most essential utilities</a:t>
            </a:r>
            <a:endParaRPr/>
          </a:p>
          <a:p>
            <a:pPr marL="742950" lvl="1" indent="-285750" algn="l" rtl="0">
              <a:spcBef>
                <a:spcPts val="480"/>
              </a:spcBef>
              <a:spcAft>
                <a:spcPts val="0"/>
              </a:spcAft>
              <a:buSzPts val="2640"/>
              <a:buChar char="⚫"/>
            </a:pPr>
            <a:r>
              <a:rPr lang="en-MY" sz="2400"/>
              <a:t>Troubleshooting or diagnostic programs</a:t>
            </a:r>
            <a:endParaRPr/>
          </a:p>
          <a:p>
            <a:pPr marL="1143000" lvl="2" indent="-228600" algn="l" rtl="0">
              <a:spcBef>
                <a:spcPts val="400"/>
              </a:spcBef>
              <a:spcAft>
                <a:spcPts val="0"/>
              </a:spcAft>
              <a:buSzPts val="2200"/>
              <a:buChar char="⚫"/>
            </a:pPr>
            <a:r>
              <a:rPr lang="en-MY"/>
              <a:t>Recognizes and correct problems</a:t>
            </a:r>
            <a:endParaRPr/>
          </a:p>
          <a:p>
            <a:pPr marL="742950" lvl="1" indent="-285750" algn="l" rtl="0">
              <a:spcBef>
                <a:spcPts val="480"/>
              </a:spcBef>
              <a:spcAft>
                <a:spcPts val="0"/>
              </a:spcAft>
              <a:buSzPts val="2640"/>
              <a:buChar char="⚫"/>
            </a:pPr>
            <a:r>
              <a:rPr lang="en-MY" sz="2400"/>
              <a:t>Antivirus programs</a:t>
            </a:r>
            <a:endParaRPr/>
          </a:p>
          <a:p>
            <a:pPr marL="1143000" lvl="2" indent="-228600" algn="l" rtl="0">
              <a:spcBef>
                <a:spcPts val="400"/>
              </a:spcBef>
              <a:spcAft>
                <a:spcPts val="0"/>
              </a:spcAft>
              <a:buSzPts val="2200"/>
              <a:buChar char="⚫"/>
            </a:pPr>
            <a:r>
              <a:rPr lang="en-MY"/>
              <a:t>Guard your computer against viruses</a:t>
            </a:r>
            <a:endParaRPr/>
          </a:p>
          <a:p>
            <a:pPr marL="742950" lvl="1" indent="-285750" algn="l" rtl="0">
              <a:spcBef>
                <a:spcPts val="480"/>
              </a:spcBef>
              <a:spcAft>
                <a:spcPts val="0"/>
              </a:spcAft>
              <a:buSzPts val="2640"/>
              <a:buChar char="⚫"/>
            </a:pPr>
            <a:r>
              <a:rPr lang="en-MY" sz="2400"/>
              <a:t>Backup programs</a:t>
            </a:r>
            <a:endParaRPr/>
          </a:p>
          <a:p>
            <a:pPr marL="1143000" lvl="2" indent="-228600" algn="l" rtl="0">
              <a:spcBef>
                <a:spcPts val="400"/>
              </a:spcBef>
              <a:spcAft>
                <a:spcPts val="0"/>
              </a:spcAft>
              <a:buSzPts val="2200"/>
              <a:buChar char="⚫"/>
            </a:pPr>
            <a:r>
              <a:rPr lang="en-MY"/>
              <a:t>Copies of files to restore if necessary</a:t>
            </a:r>
            <a:endParaRPr/>
          </a:p>
          <a:p>
            <a:pPr marL="742950" lvl="1" indent="-285750" algn="l" rtl="0">
              <a:spcBef>
                <a:spcPts val="480"/>
              </a:spcBef>
              <a:spcAft>
                <a:spcPts val="0"/>
              </a:spcAft>
              <a:buSzPts val="2640"/>
              <a:buChar char="⚫"/>
            </a:pPr>
            <a:r>
              <a:rPr lang="en-MY" sz="2400"/>
              <a:t>File compression programs</a:t>
            </a:r>
            <a:endParaRPr/>
          </a:p>
          <a:p>
            <a:pPr marL="1143000" lvl="2" indent="-228600" algn="l" rtl="0">
              <a:spcBef>
                <a:spcPts val="400"/>
              </a:spcBef>
              <a:spcAft>
                <a:spcPts val="0"/>
              </a:spcAft>
              <a:buSzPts val="2200"/>
              <a:buChar char="⚫"/>
            </a:pPr>
            <a:r>
              <a:rPr lang="en-MY"/>
              <a:t>Reduces the size of files for more efficient storage</a:t>
            </a:r>
            <a:endParaRPr/>
          </a:p>
        </p:txBody>
      </p:sp>
      <p:sp>
        <p:nvSpPr>
          <p:cNvPr id="264" name="Google Shape;264;p18"/>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18</a:t>
            </a:fld>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9"/>
          <p:cNvSpPr txBox="1">
            <a:spLocks noGrp="1"/>
          </p:cNvSpPr>
          <p:nvPr>
            <p:ph type="title"/>
          </p:nvPr>
        </p:nvSpPr>
        <p:spPr>
          <a:xfrm>
            <a:off x="937628" y="1448076"/>
            <a:ext cx="11106797" cy="11887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800"/>
              <a:buFont typeface="Verdana"/>
              <a:buNone/>
            </a:pPr>
            <a:r>
              <a:rPr lang="en-MY" sz="2800"/>
              <a:t>Making IT Work for You – Mac OS X Activity Monitor</a:t>
            </a:r>
            <a:endParaRPr/>
          </a:p>
        </p:txBody>
      </p:sp>
      <p:sp>
        <p:nvSpPr>
          <p:cNvPr id="271" name="Google Shape;271;p19"/>
          <p:cNvSpPr txBox="1">
            <a:spLocks noGrp="1"/>
          </p:cNvSpPr>
          <p:nvPr>
            <p:ph type="body" idx="1"/>
          </p:nvPr>
        </p:nvSpPr>
        <p:spPr>
          <a:xfrm>
            <a:off x="616897" y="2710351"/>
            <a:ext cx="11290181" cy="1654293"/>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2640"/>
              <a:buChar char="⚫"/>
            </a:pPr>
            <a:r>
              <a:rPr lang="en-MY" sz="2400"/>
              <a:t>Has your computer ever just stopped responding? What do you do?</a:t>
            </a:r>
            <a:endParaRPr/>
          </a:p>
          <a:p>
            <a:pPr marL="274320" lvl="0" indent="-274320" algn="l" rtl="0">
              <a:spcBef>
                <a:spcPts val="480"/>
              </a:spcBef>
              <a:spcAft>
                <a:spcPts val="0"/>
              </a:spcAft>
              <a:buSzPts val="2640"/>
              <a:buChar char="⚫"/>
            </a:pPr>
            <a:r>
              <a:rPr lang="en-MY" sz="2400"/>
              <a:t>Mac OS X Activity Monitor is designed to help.</a:t>
            </a:r>
            <a:endParaRPr/>
          </a:p>
        </p:txBody>
      </p:sp>
      <p:sp>
        <p:nvSpPr>
          <p:cNvPr id="272" name="Google Shape;272;p19"/>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19</a:t>
            </a:fld>
            <a:endParaRPr/>
          </a:p>
        </p:txBody>
      </p:sp>
      <p:pic>
        <p:nvPicPr>
          <p:cNvPr id="273" name="Google Shape;273;p19" descr="Screens of the Mac OS X Activity Monitor"/>
          <p:cNvPicPr preferRelativeResize="0"/>
          <p:nvPr/>
        </p:nvPicPr>
        <p:blipFill rotWithShape="1">
          <a:blip r:embed="rId3">
            <a:alphaModFix/>
          </a:blip>
          <a:srcRect/>
          <a:stretch/>
        </p:blipFill>
        <p:spPr>
          <a:xfrm>
            <a:off x="491653" y="3954319"/>
            <a:ext cx="4054943" cy="2728418"/>
          </a:xfrm>
          <a:prstGeom prst="rect">
            <a:avLst/>
          </a:prstGeom>
          <a:noFill/>
          <a:ln>
            <a:noFill/>
          </a:ln>
        </p:spPr>
      </p:pic>
      <p:pic>
        <p:nvPicPr>
          <p:cNvPr id="274" name="Google Shape;274;p19" descr="screen shots"/>
          <p:cNvPicPr preferRelativeResize="0"/>
          <p:nvPr/>
        </p:nvPicPr>
        <p:blipFill rotWithShape="1">
          <a:blip r:embed="rId4">
            <a:alphaModFix/>
          </a:blip>
          <a:srcRect/>
          <a:stretch/>
        </p:blipFill>
        <p:spPr>
          <a:xfrm>
            <a:off x="4610356" y="3954319"/>
            <a:ext cx="4128959" cy="2786992"/>
          </a:xfrm>
          <a:prstGeom prst="rect">
            <a:avLst/>
          </a:prstGeom>
          <a:noFill/>
          <a:ln>
            <a:noFill/>
          </a:ln>
        </p:spPr>
      </p:pic>
      <p:pic>
        <p:nvPicPr>
          <p:cNvPr id="275" name="Google Shape;275;p19"/>
          <p:cNvPicPr preferRelativeResize="0"/>
          <p:nvPr/>
        </p:nvPicPr>
        <p:blipFill rotWithShape="1">
          <a:blip r:embed="rId5">
            <a:alphaModFix/>
          </a:blip>
          <a:srcRect/>
          <a:stretch/>
        </p:blipFill>
        <p:spPr>
          <a:xfrm>
            <a:off x="8812823" y="3954319"/>
            <a:ext cx="3231602" cy="2754382"/>
          </a:xfrm>
          <a:prstGeom prst="rect">
            <a:avLst/>
          </a:prstGeom>
          <a:noFill/>
          <a:ln>
            <a:noFill/>
          </a:ln>
        </p:spPr>
      </p:pic>
      <p:sp>
        <p:nvSpPr>
          <p:cNvPr id="276" name="Google Shape;276;p19"/>
          <p:cNvSpPr txBox="1"/>
          <p:nvPr/>
        </p:nvSpPr>
        <p:spPr>
          <a:xfrm>
            <a:off x="357986" y="9180"/>
            <a:ext cx="10588698" cy="118872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4000"/>
              <a:buFont typeface="Verdana"/>
              <a:buNone/>
            </a:pPr>
            <a:r>
              <a:rPr lang="en-MY" sz="4000" b="1" cap="none">
                <a:solidFill>
                  <a:schemeClr val="dk1"/>
                </a:solidFill>
                <a:latin typeface="Verdana"/>
                <a:ea typeface="Verdana"/>
                <a:cs typeface="Verdana"/>
                <a:sym typeface="Verdana"/>
              </a:rPr>
              <a:t>System Software - Utilities</a:t>
            </a:r>
            <a:endParaRPr sz="4000" b="1"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
          <p:cNvSpPr txBox="1">
            <a:spLocks noGrp="1"/>
          </p:cNvSpPr>
          <p:nvPr>
            <p:ph type="title"/>
          </p:nvPr>
        </p:nvSpPr>
        <p:spPr>
          <a:xfrm>
            <a:off x="852616" y="111753"/>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MY"/>
              <a:t>SOFTWARE - TOPIC </a:t>
            </a:r>
            <a:endParaRPr/>
          </a:p>
        </p:txBody>
      </p:sp>
      <p:sp>
        <p:nvSpPr>
          <p:cNvPr id="105" name="Google Shape;105;p2"/>
          <p:cNvSpPr txBox="1">
            <a:spLocks noGrp="1"/>
          </p:cNvSpPr>
          <p:nvPr>
            <p:ph type="body" idx="1"/>
          </p:nvPr>
        </p:nvSpPr>
        <p:spPr>
          <a:xfrm>
            <a:off x="555818" y="1481665"/>
            <a:ext cx="11182295" cy="5276944"/>
          </a:xfrm>
          <a:prstGeom prst="rect">
            <a:avLst/>
          </a:prstGeom>
          <a:noFill/>
          <a:ln>
            <a:noFill/>
          </a:ln>
        </p:spPr>
        <p:txBody>
          <a:bodyPr spcFirstLastPara="1" wrap="square" lIns="91425" tIns="45700" rIns="91425" bIns="45700" anchor="t" anchorCtr="0">
            <a:normAutofit fontScale="70000" lnSpcReduction="20000"/>
          </a:bodyPr>
          <a:lstStyle/>
          <a:p>
            <a:pPr marL="274320" lvl="0" indent="-274320" algn="l" rtl="0">
              <a:spcBef>
                <a:spcPts val="0"/>
              </a:spcBef>
              <a:spcAft>
                <a:spcPts val="0"/>
              </a:spcAft>
              <a:buSzPct val="110000"/>
              <a:buChar char="⚫"/>
            </a:pPr>
            <a:r>
              <a:rPr lang="en-MY"/>
              <a:t>System software</a:t>
            </a:r>
            <a:endParaRPr/>
          </a:p>
          <a:p>
            <a:pPr marL="742950" lvl="1" indent="-285750" algn="l" rtl="0">
              <a:spcBef>
                <a:spcPts val="336"/>
              </a:spcBef>
              <a:spcAft>
                <a:spcPts val="0"/>
              </a:spcAft>
              <a:buSzPct val="110000"/>
              <a:buChar char="⚫"/>
            </a:pPr>
            <a:r>
              <a:rPr lang="en-MY"/>
              <a:t>Features of System Software</a:t>
            </a:r>
            <a:endParaRPr/>
          </a:p>
          <a:p>
            <a:pPr marL="742950" lvl="1" indent="-285750" algn="l" rtl="0">
              <a:spcBef>
                <a:spcPts val="336"/>
              </a:spcBef>
              <a:spcAft>
                <a:spcPts val="0"/>
              </a:spcAft>
              <a:buSzPct val="110000"/>
              <a:buChar char="⚫"/>
            </a:pPr>
            <a:r>
              <a:rPr lang="en-MY"/>
              <a:t>Type of System Software</a:t>
            </a:r>
            <a:endParaRPr/>
          </a:p>
          <a:p>
            <a:pPr marL="1143000" lvl="2" indent="-228600" algn="l" rtl="0">
              <a:spcBef>
                <a:spcPts val="280"/>
              </a:spcBef>
              <a:spcAft>
                <a:spcPts val="0"/>
              </a:spcAft>
              <a:buSzPct val="110000"/>
              <a:buChar char="⚫"/>
            </a:pPr>
            <a:r>
              <a:rPr lang="en-MY"/>
              <a:t>operating system</a:t>
            </a:r>
            <a:endParaRPr/>
          </a:p>
          <a:p>
            <a:pPr marL="1143000" lvl="2" indent="-228600" algn="l" rtl="0">
              <a:spcBef>
                <a:spcPts val="280"/>
              </a:spcBef>
              <a:spcAft>
                <a:spcPts val="0"/>
              </a:spcAft>
              <a:buSzPct val="110000"/>
              <a:buChar char="⚫"/>
            </a:pPr>
            <a:r>
              <a:rPr lang="en-MY"/>
              <a:t>Utilities</a:t>
            </a:r>
            <a:endParaRPr/>
          </a:p>
          <a:p>
            <a:pPr marL="0" lvl="0" indent="0" algn="l" rtl="0">
              <a:spcBef>
                <a:spcPts val="392"/>
              </a:spcBef>
              <a:spcAft>
                <a:spcPts val="0"/>
              </a:spcAft>
              <a:buSzPct val="110000"/>
              <a:buNone/>
            </a:pPr>
            <a:endParaRPr/>
          </a:p>
          <a:p>
            <a:pPr marL="274320" lvl="0" indent="-274320" algn="l" rtl="0">
              <a:spcBef>
                <a:spcPts val="392"/>
              </a:spcBef>
              <a:spcAft>
                <a:spcPts val="0"/>
              </a:spcAft>
              <a:buSzPct val="110000"/>
              <a:buChar char="⚫"/>
            </a:pPr>
            <a:r>
              <a:rPr lang="en-MY"/>
              <a:t>Application software</a:t>
            </a:r>
            <a:endParaRPr/>
          </a:p>
          <a:p>
            <a:pPr marL="811530" lvl="1" indent="-342900" algn="l" rtl="0">
              <a:spcBef>
                <a:spcPts val="336"/>
              </a:spcBef>
              <a:spcAft>
                <a:spcPts val="0"/>
              </a:spcAft>
              <a:buSzPct val="110000"/>
              <a:buChar char="⚫"/>
            </a:pPr>
            <a:r>
              <a:rPr lang="en-MY"/>
              <a:t>The need for application software</a:t>
            </a:r>
            <a:endParaRPr/>
          </a:p>
          <a:p>
            <a:pPr marL="811530" lvl="1" indent="-342900" algn="l" rtl="0">
              <a:spcBef>
                <a:spcPts val="336"/>
              </a:spcBef>
              <a:spcAft>
                <a:spcPts val="0"/>
              </a:spcAft>
              <a:buSzPct val="110000"/>
              <a:buChar char="⚫"/>
            </a:pPr>
            <a:r>
              <a:rPr lang="en-MY"/>
              <a:t>Type of application software</a:t>
            </a:r>
            <a:endParaRPr/>
          </a:p>
          <a:p>
            <a:pPr marL="811530" lvl="1" indent="-342900" algn="l" rtl="0">
              <a:spcBef>
                <a:spcPts val="336"/>
              </a:spcBef>
              <a:spcAft>
                <a:spcPts val="0"/>
              </a:spcAft>
              <a:buSzPct val="110000"/>
              <a:buChar char="⚫"/>
            </a:pPr>
            <a:r>
              <a:rPr lang="en-MY"/>
              <a:t>Advantage and disadvantage of application software</a:t>
            </a:r>
            <a:endParaRPr/>
          </a:p>
          <a:p>
            <a:pPr marL="811530" lvl="1" indent="-342900" algn="l" rtl="0">
              <a:spcBef>
                <a:spcPts val="336"/>
              </a:spcBef>
              <a:spcAft>
                <a:spcPts val="0"/>
              </a:spcAft>
              <a:buSzPct val="110000"/>
              <a:buChar char="⚫"/>
            </a:pPr>
            <a:r>
              <a:rPr lang="en-MY"/>
              <a:t>Different between System Software and Application Software</a:t>
            </a:r>
            <a:endParaRPr/>
          </a:p>
          <a:p>
            <a:pPr marL="811530" lvl="1" indent="-225552" algn="l" rtl="0">
              <a:spcBef>
                <a:spcPts val="336"/>
              </a:spcBef>
              <a:spcAft>
                <a:spcPts val="0"/>
              </a:spcAft>
              <a:buSzPct val="110000"/>
              <a:buNone/>
            </a:pPr>
            <a:endParaRPr/>
          </a:p>
          <a:p>
            <a:pPr marL="274320" lvl="0" indent="-274320" algn="l" rtl="0">
              <a:spcBef>
                <a:spcPts val="392"/>
              </a:spcBef>
              <a:spcAft>
                <a:spcPts val="0"/>
              </a:spcAft>
              <a:buSzPct val="110000"/>
              <a:buChar char="⚫"/>
            </a:pPr>
            <a:r>
              <a:rPr lang="en-MY"/>
              <a:t>Programming software </a:t>
            </a:r>
            <a:endParaRPr/>
          </a:p>
          <a:p>
            <a:pPr marL="742950" lvl="1" indent="-285750" algn="l" rtl="0">
              <a:spcBef>
                <a:spcPts val="336"/>
              </a:spcBef>
              <a:spcAft>
                <a:spcPts val="0"/>
              </a:spcAft>
              <a:buSzPct val="110000"/>
              <a:buChar char="⚫"/>
            </a:pPr>
            <a:r>
              <a:rPr lang="en-MY"/>
              <a:t>History of Programming software</a:t>
            </a:r>
            <a:endParaRPr/>
          </a:p>
          <a:p>
            <a:pPr marL="742950" lvl="1" indent="-285750" algn="l" rtl="0">
              <a:spcBef>
                <a:spcPts val="336"/>
              </a:spcBef>
              <a:spcAft>
                <a:spcPts val="0"/>
              </a:spcAft>
              <a:buSzPct val="110000"/>
              <a:buChar char="⚫"/>
            </a:pPr>
            <a:r>
              <a:rPr lang="en-MY"/>
              <a:t>Type of programming software </a:t>
            </a:r>
            <a:endParaRPr/>
          </a:p>
          <a:p>
            <a:pPr marL="742950" lvl="1" indent="-285750" algn="l" rtl="0">
              <a:spcBef>
                <a:spcPts val="336"/>
              </a:spcBef>
              <a:spcAft>
                <a:spcPts val="0"/>
              </a:spcAft>
              <a:buSzPct val="110000"/>
              <a:buChar char="⚫"/>
            </a:pPr>
            <a:r>
              <a:rPr lang="en-MY"/>
              <a:t>Component of programming software</a:t>
            </a:r>
            <a:endParaRPr/>
          </a:p>
          <a:p>
            <a:pPr marL="742950" lvl="1" indent="-285750" algn="l" rtl="0">
              <a:spcBef>
                <a:spcPts val="336"/>
              </a:spcBef>
              <a:spcAft>
                <a:spcPts val="0"/>
              </a:spcAft>
              <a:buSzPct val="110000"/>
              <a:buChar char="⚫"/>
            </a:pPr>
            <a:r>
              <a:rPr lang="en-MY"/>
              <a:t>Example of programming software</a:t>
            </a:r>
            <a:endParaRPr/>
          </a:p>
          <a:p>
            <a:pPr marL="1143000" lvl="2" indent="-130810" algn="l" rtl="0">
              <a:spcBef>
                <a:spcPts val="280"/>
              </a:spcBef>
              <a:spcAft>
                <a:spcPts val="0"/>
              </a:spcAft>
              <a:buSzPct val="110000"/>
              <a:buNone/>
            </a:pPr>
            <a:endParaRPr/>
          </a:p>
          <a:p>
            <a:pPr marL="274320" lvl="0" indent="-274320" algn="l" rtl="0">
              <a:spcBef>
                <a:spcPts val="392"/>
              </a:spcBef>
              <a:spcAft>
                <a:spcPts val="0"/>
              </a:spcAft>
              <a:buSzPct val="110000"/>
              <a:buChar char="⚫"/>
            </a:pPr>
            <a:r>
              <a:rPr lang="en-MY"/>
              <a:t>Malicious software</a:t>
            </a:r>
            <a:endParaRPr/>
          </a:p>
          <a:p>
            <a:pPr marL="274320" lvl="0" indent="-137414" algn="l" rtl="0">
              <a:spcBef>
                <a:spcPts val="392"/>
              </a:spcBef>
              <a:spcAft>
                <a:spcPts val="0"/>
              </a:spcAft>
              <a:buSzPct val="110000"/>
              <a:buNone/>
            </a:pPr>
            <a:endParaRPr/>
          </a:p>
        </p:txBody>
      </p:sp>
      <p:sp>
        <p:nvSpPr>
          <p:cNvPr id="106" name="Google Shape;106;p2"/>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2</a:t>
            </a:fld>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0"/>
          <p:cNvSpPr txBox="1">
            <a:spLocks noGrp="1"/>
          </p:cNvSpPr>
          <p:nvPr>
            <p:ph type="title"/>
          </p:nvPr>
        </p:nvSpPr>
        <p:spPr>
          <a:xfrm>
            <a:off x="641367" y="1610139"/>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200"/>
              <a:buFont typeface="Verdana"/>
              <a:buNone/>
            </a:pPr>
            <a:r>
              <a:rPr lang="en-MY" sz="3200"/>
              <a:t>Windows Utilities</a:t>
            </a:r>
            <a:endParaRPr/>
          </a:p>
        </p:txBody>
      </p:sp>
      <p:sp>
        <p:nvSpPr>
          <p:cNvPr id="283" name="Google Shape;283;p20"/>
          <p:cNvSpPr txBox="1">
            <a:spLocks noGrp="1"/>
          </p:cNvSpPr>
          <p:nvPr>
            <p:ph type="body" idx="1"/>
          </p:nvPr>
        </p:nvSpPr>
        <p:spPr>
          <a:xfrm>
            <a:off x="653361" y="2645832"/>
            <a:ext cx="9508175" cy="372282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3080"/>
              <a:buNone/>
            </a:pPr>
            <a:r>
              <a:rPr lang="en-MY" sz="2800"/>
              <a:t>Windows Operating Systems includes utilities such as:</a:t>
            </a:r>
            <a:endParaRPr/>
          </a:p>
          <a:p>
            <a:pPr marL="742950" lvl="1" indent="-285750" algn="l" rtl="0">
              <a:spcBef>
                <a:spcPts val="480"/>
              </a:spcBef>
              <a:spcAft>
                <a:spcPts val="0"/>
              </a:spcAft>
              <a:buSzPts val="2640"/>
              <a:buChar char="⚫"/>
            </a:pPr>
            <a:r>
              <a:rPr lang="en-MY"/>
              <a:t>File History </a:t>
            </a:r>
            <a:endParaRPr/>
          </a:p>
          <a:p>
            <a:pPr marL="1143000" lvl="2" indent="-228600" algn="l" rtl="0">
              <a:spcBef>
                <a:spcPts val="400"/>
              </a:spcBef>
              <a:spcAft>
                <a:spcPts val="0"/>
              </a:spcAft>
              <a:buSzPts val="2200"/>
              <a:buChar char="⚫"/>
            </a:pPr>
            <a:r>
              <a:rPr lang="en-MY"/>
              <a:t>Can create a backup for your hard drive</a:t>
            </a:r>
            <a:endParaRPr/>
          </a:p>
          <a:p>
            <a:pPr marL="742950" lvl="1" indent="-285750" algn="l" rtl="0">
              <a:spcBef>
                <a:spcPts val="480"/>
              </a:spcBef>
              <a:spcAft>
                <a:spcPts val="0"/>
              </a:spcAft>
              <a:buSzPts val="2640"/>
              <a:buChar char="⚫"/>
            </a:pPr>
            <a:r>
              <a:rPr lang="en-MY"/>
              <a:t>Disk Cleanup</a:t>
            </a:r>
            <a:endParaRPr/>
          </a:p>
          <a:p>
            <a:pPr marL="1143000" lvl="2" indent="-228600" algn="l" rtl="0">
              <a:spcBef>
                <a:spcPts val="400"/>
              </a:spcBef>
              <a:spcAft>
                <a:spcPts val="0"/>
              </a:spcAft>
              <a:buSzPts val="2200"/>
              <a:buChar char="⚫"/>
            </a:pPr>
            <a:r>
              <a:rPr lang="en-MY"/>
              <a:t>Identifies and eliminates non essential files</a:t>
            </a:r>
            <a:endParaRPr/>
          </a:p>
          <a:p>
            <a:pPr marL="742950" lvl="1" indent="-285750" algn="l" rtl="0">
              <a:spcBef>
                <a:spcPts val="480"/>
              </a:spcBef>
              <a:spcAft>
                <a:spcPts val="0"/>
              </a:spcAft>
              <a:buSzPts val="2640"/>
              <a:buChar char="⚫"/>
            </a:pPr>
            <a:r>
              <a:rPr lang="en-MY"/>
              <a:t>Disk Defragmenter</a:t>
            </a:r>
            <a:endParaRPr/>
          </a:p>
          <a:p>
            <a:pPr marL="1143000" lvl="2" indent="-228600" algn="l" rtl="0">
              <a:spcBef>
                <a:spcPts val="400"/>
              </a:spcBef>
              <a:spcAft>
                <a:spcPts val="0"/>
              </a:spcAft>
              <a:buSzPts val="2200"/>
              <a:buChar char="⚫"/>
            </a:pPr>
            <a:r>
              <a:rPr lang="en-MY"/>
              <a:t>Rearranges files and unused disk space to optimize performance</a:t>
            </a:r>
            <a:endParaRPr/>
          </a:p>
        </p:txBody>
      </p:sp>
      <p:sp>
        <p:nvSpPr>
          <p:cNvPr id="284" name="Google Shape;284;p20"/>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20</a:t>
            </a:fld>
            <a:endParaRPr/>
          </a:p>
        </p:txBody>
      </p:sp>
      <p:sp>
        <p:nvSpPr>
          <p:cNvPr id="285" name="Google Shape;285;p20"/>
          <p:cNvSpPr txBox="1"/>
          <p:nvPr/>
        </p:nvSpPr>
        <p:spPr>
          <a:xfrm>
            <a:off x="357986" y="9180"/>
            <a:ext cx="10588698" cy="118872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4000"/>
              <a:buFont typeface="Verdana"/>
              <a:buNone/>
            </a:pPr>
            <a:r>
              <a:rPr lang="en-MY" sz="4000" b="1" cap="none">
                <a:solidFill>
                  <a:schemeClr val="dk1"/>
                </a:solidFill>
                <a:latin typeface="Verdana"/>
                <a:ea typeface="Verdana"/>
                <a:cs typeface="Verdana"/>
                <a:sym typeface="Verdana"/>
              </a:rPr>
              <a:t>System Software - Utilities</a:t>
            </a:r>
            <a:endParaRPr sz="4000" b="1"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1"/>
          <p:cNvSpPr txBox="1">
            <a:spLocks noGrp="1"/>
          </p:cNvSpPr>
          <p:nvPr>
            <p:ph type="title"/>
          </p:nvPr>
        </p:nvSpPr>
        <p:spPr>
          <a:xfrm>
            <a:off x="1603409" y="1435612"/>
            <a:ext cx="4141408" cy="111874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200"/>
              <a:buFont typeface="Verdana"/>
              <a:buNone/>
            </a:pPr>
            <a:r>
              <a:rPr lang="en-MY" sz="3200"/>
              <a:t>File History </a:t>
            </a:r>
            <a:endParaRPr/>
          </a:p>
        </p:txBody>
      </p:sp>
      <p:sp>
        <p:nvSpPr>
          <p:cNvPr id="292" name="Google Shape;292;p21"/>
          <p:cNvSpPr txBox="1">
            <a:spLocks noGrp="1"/>
          </p:cNvSpPr>
          <p:nvPr>
            <p:ph type="body" idx="1"/>
          </p:nvPr>
        </p:nvSpPr>
        <p:spPr>
          <a:xfrm>
            <a:off x="934952" y="2661964"/>
            <a:ext cx="5187554" cy="290563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2640"/>
              <a:buChar char="⚫"/>
            </a:pPr>
            <a:r>
              <a:rPr lang="en-MY" sz="2400"/>
              <a:t>Utility program included with Windows 8</a:t>
            </a:r>
            <a:endParaRPr/>
          </a:p>
          <a:p>
            <a:pPr marL="274320" lvl="0" indent="-274320" algn="l" rtl="0">
              <a:spcBef>
                <a:spcPts val="480"/>
              </a:spcBef>
              <a:spcAft>
                <a:spcPts val="0"/>
              </a:spcAft>
              <a:buSzPts val="2640"/>
              <a:buChar char="⚫"/>
            </a:pPr>
            <a:r>
              <a:rPr lang="en-MY" sz="2400"/>
              <a:t>Makes a copy of all files in the libraries, contacts, favorites and the desktop</a:t>
            </a:r>
            <a:endParaRPr/>
          </a:p>
          <a:p>
            <a:pPr marL="274320" lvl="0" indent="-274320" algn="l" rtl="0">
              <a:spcBef>
                <a:spcPts val="480"/>
              </a:spcBef>
              <a:spcAft>
                <a:spcPts val="0"/>
              </a:spcAft>
              <a:buSzPts val="2640"/>
              <a:buChar char="⚫"/>
            </a:pPr>
            <a:r>
              <a:rPr lang="en-MY" sz="2400"/>
              <a:t>Helps prevent the effect of disk failure</a:t>
            </a:r>
            <a:endParaRPr/>
          </a:p>
        </p:txBody>
      </p:sp>
      <p:sp>
        <p:nvSpPr>
          <p:cNvPr id="293" name="Google Shape;293;p21"/>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21</a:t>
            </a:fld>
            <a:endParaRPr/>
          </a:p>
        </p:txBody>
      </p:sp>
      <p:pic>
        <p:nvPicPr>
          <p:cNvPr id="294" name="Google Shape;294;p21" descr="Screen shots of using File History."/>
          <p:cNvPicPr preferRelativeResize="0"/>
          <p:nvPr/>
        </p:nvPicPr>
        <p:blipFill rotWithShape="1">
          <a:blip r:embed="rId3">
            <a:alphaModFix/>
          </a:blip>
          <a:srcRect b="44573"/>
          <a:stretch/>
        </p:blipFill>
        <p:spPr>
          <a:xfrm>
            <a:off x="6708091" y="4607352"/>
            <a:ext cx="4453554" cy="1920500"/>
          </a:xfrm>
          <a:prstGeom prst="rect">
            <a:avLst/>
          </a:prstGeom>
          <a:noFill/>
          <a:ln>
            <a:noFill/>
          </a:ln>
        </p:spPr>
      </p:pic>
      <p:pic>
        <p:nvPicPr>
          <p:cNvPr id="295" name="Google Shape;295;p21" descr="Screen shots of using File History."/>
          <p:cNvPicPr preferRelativeResize="0"/>
          <p:nvPr/>
        </p:nvPicPr>
        <p:blipFill rotWithShape="1">
          <a:blip r:embed="rId4">
            <a:alphaModFix/>
          </a:blip>
          <a:srcRect b="20566"/>
          <a:stretch/>
        </p:blipFill>
        <p:spPr>
          <a:xfrm>
            <a:off x="6562083" y="1744353"/>
            <a:ext cx="4311326" cy="2659524"/>
          </a:xfrm>
          <a:prstGeom prst="rect">
            <a:avLst/>
          </a:prstGeom>
          <a:noFill/>
          <a:ln>
            <a:noFill/>
          </a:ln>
        </p:spPr>
      </p:pic>
      <p:sp>
        <p:nvSpPr>
          <p:cNvPr id="296" name="Google Shape;296;p21"/>
          <p:cNvSpPr txBox="1"/>
          <p:nvPr/>
        </p:nvSpPr>
        <p:spPr>
          <a:xfrm>
            <a:off x="357986" y="9180"/>
            <a:ext cx="10588698" cy="118872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4000"/>
              <a:buFont typeface="Verdana"/>
              <a:buNone/>
            </a:pPr>
            <a:r>
              <a:rPr lang="en-MY" sz="4000" b="1" cap="none">
                <a:solidFill>
                  <a:schemeClr val="dk1"/>
                </a:solidFill>
                <a:latin typeface="Verdana"/>
                <a:ea typeface="Verdana"/>
                <a:cs typeface="Verdana"/>
                <a:sym typeface="Verdana"/>
              </a:rPr>
              <a:t>System Software - Utilities</a:t>
            </a:r>
            <a:endParaRPr sz="4000" b="1"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2"/>
          <p:cNvSpPr txBox="1">
            <a:spLocks noGrp="1"/>
          </p:cNvSpPr>
          <p:nvPr>
            <p:ph type="title"/>
          </p:nvPr>
        </p:nvSpPr>
        <p:spPr>
          <a:xfrm>
            <a:off x="770575" y="1361565"/>
            <a:ext cx="4278503" cy="132190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200"/>
              <a:buFont typeface="Verdana"/>
              <a:buNone/>
            </a:pPr>
            <a:r>
              <a:rPr lang="en-MY" sz="3200"/>
              <a:t>Disk Cleanup</a:t>
            </a:r>
            <a:endParaRPr/>
          </a:p>
        </p:txBody>
      </p:sp>
      <p:sp>
        <p:nvSpPr>
          <p:cNvPr id="303" name="Google Shape;303;p22"/>
          <p:cNvSpPr txBox="1">
            <a:spLocks noGrp="1"/>
          </p:cNvSpPr>
          <p:nvPr>
            <p:ph type="body" idx="1"/>
          </p:nvPr>
        </p:nvSpPr>
        <p:spPr>
          <a:xfrm>
            <a:off x="4462670" y="2136674"/>
            <a:ext cx="6192616" cy="1487735"/>
          </a:xfrm>
          <a:prstGeom prst="rect">
            <a:avLst/>
          </a:prstGeom>
          <a:noFill/>
          <a:ln>
            <a:noFill/>
          </a:ln>
        </p:spPr>
        <p:txBody>
          <a:bodyPr spcFirstLastPara="1" wrap="square" lIns="91425" tIns="45700" rIns="91425" bIns="45700" anchor="t" anchorCtr="0">
            <a:normAutofit lnSpcReduction="10000"/>
          </a:bodyPr>
          <a:lstStyle/>
          <a:p>
            <a:pPr marL="274320" lvl="0" indent="-274320" algn="l" rtl="0">
              <a:spcBef>
                <a:spcPts val="0"/>
              </a:spcBef>
              <a:spcAft>
                <a:spcPts val="0"/>
              </a:spcAft>
              <a:buSzPct val="110000"/>
              <a:buChar char="⚫"/>
            </a:pPr>
            <a:r>
              <a:rPr lang="en-MY" sz="2400"/>
              <a:t>Identifies and eliminates nonessential files</a:t>
            </a:r>
            <a:endParaRPr/>
          </a:p>
          <a:p>
            <a:pPr marL="274320" lvl="0" indent="-274320" algn="l" rtl="0">
              <a:spcBef>
                <a:spcPts val="444"/>
              </a:spcBef>
              <a:spcAft>
                <a:spcPts val="0"/>
              </a:spcAft>
              <a:buSzPct val="110000"/>
              <a:buChar char="⚫"/>
            </a:pPr>
            <a:r>
              <a:rPr lang="en-MY" sz="2400"/>
              <a:t>Frees up valuable space and improves system performance</a:t>
            </a:r>
            <a:endParaRPr/>
          </a:p>
        </p:txBody>
      </p:sp>
      <p:sp>
        <p:nvSpPr>
          <p:cNvPr id="304" name="Google Shape;304;p22"/>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22</a:t>
            </a:fld>
            <a:endParaRPr/>
          </a:p>
        </p:txBody>
      </p:sp>
      <p:pic>
        <p:nvPicPr>
          <p:cNvPr id="305" name="Google Shape;305;p22" descr="Y:\Graphics\Powerpoint\MH_DCM\MH_DCM-TEXTEDIT PROJECTS\O'LEARY_26e\Final files\chapt04\chapt00_labeled\ole16899_04_12a.jpg"/>
          <p:cNvPicPr preferRelativeResize="0"/>
          <p:nvPr/>
        </p:nvPicPr>
        <p:blipFill rotWithShape="1">
          <a:blip r:embed="rId3">
            <a:alphaModFix/>
          </a:blip>
          <a:srcRect/>
          <a:stretch/>
        </p:blipFill>
        <p:spPr>
          <a:xfrm>
            <a:off x="1176989" y="3028061"/>
            <a:ext cx="2828804" cy="3637034"/>
          </a:xfrm>
          <a:prstGeom prst="rect">
            <a:avLst/>
          </a:prstGeom>
          <a:noFill/>
          <a:ln>
            <a:noFill/>
          </a:ln>
        </p:spPr>
      </p:pic>
      <p:pic>
        <p:nvPicPr>
          <p:cNvPr id="306" name="Google Shape;306;p22" descr="Y:\Graphics\Powerpoint\MH_DCM\MH_DCM-TEXTEDIT PROJECTS\O'LEARY_26e\Final files\chapt04\chapt00_labeled\ole16899_04_12b.jpg"/>
          <p:cNvPicPr preferRelativeResize="0"/>
          <p:nvPr/>
        </p:nvPicPr>
        <p:blipFill rotWithShape="1">
          <a:blip r:embed="rId4">
            <a:alphaModFix/>
          </a:blip>
          <a:srcRect/>
          <a:stretch/>
        </p:blipFill>
        <p:spPr>
          <a:xfrm>
            <a:off x="7941735" y="4629953"/>
            <a:ext cx="3345392" cy="1587265"/>
          </a:xfrm>
          <a:prstGeom prst="rect">
            <a:avLst/>
          </a:prstGeom>
          <a:noFill/>
          <a:ln>
            <a:noFill/>
          </a:ln>
        </p:spPr>
      </p:pic>
      <p:pic>
        <p:nvPicPr>
          <p:cNvPr id="307" name="Google Shape;307;p22" descr="Y:\Graphics\Powerpoint\MH_DCM\MH_DCM-TEXTEDIT PROJECTS\O'LEARY_26e\Final files\chapt04\chapt00_labeled\ole16899_04_12c.jpg"/>
          <p:cNvPicPr preferRelativeResize="0"/>
          <p:nvPr/>
        </p:nvPicPr>
        <p:blipFill rotWithShape="1">
          <a:blip r:embed="rId5">
            <a:alphaModFix/>
          </a:blip>
          <a:srcRect/>
          <a:stretch/>
        </p:blipFill>
        <p:spPr>
          <a:xfrm>
            <a:off x="4174068" y="4629953"/>
            <a:ext cx="3599392" cy="1673144"/>
          </a:xfrm>
          <a:prstGeom prst="rect">
            <a:avLst/>
          </a:prstGeom>
          <a:noFill/>
          <a:ln>
            <a:noFill/>
          </a:ln>
        </p:spPr>
      </p:pic>
      <p:sp>
        <p:nvSpPr>
          <p:cNvPr id="308" name="Google Shape;308;p22"/>
          <p:cNvSpPr txBox="1"/>
          <p:nvPr/>
        </p:nvSpPr>
        <p:spPr>
          <a:xfrm>
            <a:off x="357986" y="9180"/>
            <a:ext cx="10588698" cy="118872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4000"/>
              <a:buFont typeface="Verdana"/>
              <a:buNone/>
            </a:pPr>
            <a:r>
              <a:rPr lang="en-MY" sz="4000" b="1" cap="none">
                <a:solidFill>
                  <a:schemeClr val="dk1"/>
                </a:solidFill>
                <a:latin typeface="Verdana"/>
                <a:ea typeface="Verdana"/>
                <a:cs typeface="Verdana"/>
                <a:sym typeface="Verdana"/>
              </a:rPr>
              <a:t>System Software - Utilities</a:t>
            </a:r>
            <a:endParaRPr sz="4000" b="1"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3"/>
          <p:cNvSpPr txBox="1">
            <a:spLocks noGrp="1"/>
          </p:cNvSpPr>
          <p:nvPr>
            <p:ph type="title"/>
          </p:nvPr>
        </p:nvSpPr>
        <p:spPr>
          <a:xfrm>
            <a:off x="967586" y="1146934"/>
            <a:ext cx="6009684" cy="1188762"/>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200"/>
              <a:buFont typeface="Verdana"/>
              <a:buNone/>
            </a:pPr>
            <a:r>
              <a:rPr lang="en-MY" sz="3200"/>
              <a:t>Disk Defragmenter</a:t>
            </a:r>
            <a:endParaRPr/>
          </a:p>
        </p:txBody>
      </p:sp>
      <p:sp>
        <p:nvSpPr>
          <p:cNvPr id="315" name="Google Shape;315;p23"/>
          <p:cNvSpPr txBox="1">
            <a:spLocks noGrp="1"/>
          </p:cNvSpPr>
          <p:nvPr>
            <p:ph type="body" idx="1"/>
          </p:nvPr>
        </p:nvSpPr>
        <p:spPr>
          <a:xfrm>
            <a:off x="1197958" y="2472814"/>
            <a:ext cx="4924546" cy="4104603"/>
          </a:xfrm>
          <a:prstGeom prst="rect">
            <a:avLst/>
          </a:prstGeom>
          <a:noFill/>
          <a:ln>
            <a:noFill/>
          </a:ln>
        </p:spPr>
        <p:txBody>
          <a:bodyPr spcFirstLastPara="1" wrap="square" lIns="91425" tIns="45700" rIns="91425" bIns="45700" anchor="t" anchorCtr="0">
            <a:normAutofit fontScale="92500" lnSpcReduction="20000"/>
          </a:bodyPr>
          <a:lstStyle/>
          <a:p>
            <a:pPr marL="274320" lvl="0" indent="-274320" algn="l" rtl="0">
              <a:spcBef>
                <a:spcPts val="0"/>
              </a:spcBef>
              <a:spcAft>
                <a:spcPts val="0"/>
              </a:spcAft>
              <a:buSzPct val="110000"/>
              <a:buChar char="⚫"/>
            </a:pPr>
            <a:r>
              <a:rPr lang="en-MY" sz="2400"/>
              <a:t>Files are organized in tracks and sectors</a:t>
            </a:r>
            <a:endParaRPr/>
          </a:p>
          <a:p>
            <a:pPr marL="742950" lvl="1" indent="-285750" algn="l" rtl="0">
              <a:spcBef>
                <a:spcPts val="340"/>
              </a:spcBef>
              <a:spcAft>
                <a:spcPts val="0"/>
              </a:spcAft>
              <a:buSzPct val="110000"/>
              <a:buChar char="⚫"/>
            </a:pPr>
            <a:r>
              <a:rPr lang="en-MY" sz="2000"/>
              <a:t>Tracks – concentric ring</a:t>
            </a:r>
            <a:endParaRPr/>
          </a:p>
          <a:p>
            <a:pPr marL="742950" lvl="1" indent="-285750" algn="l" rtl="0">
              <a:spcBef>
                <a:spcPts val="340"/>
              </a:spcBef>
              <a:spcAft>
                <a:spcPts val="0"/>
              </a:spcAft>
              <a:buSzPct val="110000"/>
              <a:buChar char="⚫"/>
            </a:pPr>
            <a:r>
              <a:rPr lang="en-MY" sz="2000"/>
              <a:t>Sectors – wedge-shaped sections of a track</a:t>
            </a:r>
            <a:endParaRPr/>
          </a:p>
          <a:p>
            <a:pPr marL="274320" lvl="0" indent="-274320" algn="l" rtl="0">
              <a:spcBef>
                <a:spcPts val="408"/>
              </a:spcBef>
              <a:spcAft>
                <a:spcPts val="0"/>
              </a:spcAft>
              <a:buSzPct val="110000"/>
              <a:buChar char="⚫"/>
            </a:pPr>
            <a:r>
              <a:rPr lang="en-MY" sz="2400"/>
              <a:t>Optimize drives - utility program</a:t>
            </a:r>
            <a:endParaRPr/>
          </a:p>
          <a:p>
            <a:pPr marL="742950" lvl="1" indent="-285750" algn="l" rtl="0">
              <a:spcBef>
                <a:spcPts val="340"/>
              </a:spcBef>
              <a:spcAft>
                <a:spcPts val="0"/>
              </a:spcAft>
              <a:buSzPct val="110000"/>
              <a:buChar char="⚫"/>
            </a:pPr>
            <a:r>
              <a:rPr lang="en-MY" sz="2000"/>
              <a:t>Identifies and eliminates unnecessary fragments</a:t>
            </a:r>
            <a:endParaRPr/>
          </a:p>
          <a:p>
            <a:pPr marL="742950" lvl="1" indent="-285750" algn="l" rtl="0">
              <a:spcBef>
                <a:spcPts val="340"/>
              </a:spcBef>
              <a:spcAft>
                <a:spcPts val="0"/>
              </a:spcAft>
              <a:buSzPct val="110000"/>
              <a:buChar char="⚫"/>
            </a:pPr>
            <a:r>
              <a:rPr lang="en-MY" sz="2000"/>
              <a:t>Files become fragmented </a:t>
            </a:r>
            <a:endParaRPr/>
          </a:p>
          <a:p>
            <a:pPr marL="1143000" lvl="2" indent="-228600" algn="l" rtl="0">
              <a:spcBef>
                <a:spcPts val="272"/>
              </a:spcBef>
              <a:spcAft>
                <a:spcPts val="0"/>
              </a:spcAft>
              <a:buSzPct val="110000"/>
              <a:buChar char="⚫"/>
            </a:pPr>
            <a:r>
              <a:rPr lang="en-MY" sz="1600"/>
              <a:t>Broken up and stored in non contiguous space</a:t>
            </a:r>
            <a:endParaRPr/>
          </a:p>
          <a:p>
            <a:pPr marL="274320" lvl="0" indent="-274320" algn="l" rtl="0">
              <a:spcBef>
                <a:spcPts val="408"/>
              </a:spcBef>
              <a:spcAft>
                <a:spcPts val="0"/>
              </a:spcAft>
              <a:buSzPct val="110000"/>
              <a:buChar char="⚫"/>
            </a:pPr>
            <a:r>
              <a:rPr lang="en-MY" sz="2400"/>
              <a:t>Rearranges files and unused disk space to optimize operations</a:t>
            </a:r>
            <a:endParaRPr/>
          </a:p>
        </p:txBody>
      </p:sp>
      <p:sp>
        <p:nvSpPr>
          <p:cNvPr id="316" name="Google Shape;316;p23"/>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23</a:t>
            </a:fld>
            <a:endParaRPr/>
          </a:p>
        </p:txBody>
      </p:sp>
      <p:pic>
        <p:nvPicPr>
          <p:cNvPr id="317" name="Google Shape;317;p23" descr="Graphic of drive broken down into tracks and sectors"/>
          <p:cNvPicPr preferRelativeResize="0"/>
          <p:nvPr/>
        </p:nvPicPr>
        <p:blipFill rotWithShape="1">
          <a:blip r:embed="rId3">
            <a:alphaModFix/>
          </a:blip>
          <a:srcRect/>
          <a:stretch/>
        </p:blipFill>
        <p:spPr>
          <a:xfrm>
            <a:off x="8341506" y="1511654"/>
            <a:ext cx="3729233" cy="2399944"/>
          </a:xfrm>
          <a:prstGeom prst="rect">
            <a:avLst/>
          </a:prstGeom>
          <a:noFill/>
          <a:ln>
            <a:noFill/>
          </a:ln>
        </p:spPr>
      </p:pic>
      <p:grpSp>
        <p:nvGrpSpPr>
          <p:cNvPr id="318" name="Google Shape;318;p23"/>
          <p:cNvGrpSpPr/>
          <p:nvPr/>
        </p:nvGrpSpPr>
        <p:grpSpPr>
          <a:xfrm>
            <a:off x="7833785" y="4786640"/>
            <a:ext cx="3722499" cy="1653617"/>
            <a:chOff x="2276357" y="4547678"/>
            <a:chExt cx="4142074" cy="1954722"/>
          </a:xfrm>
        </p:grpSpPr>
        <p:pic>
          <p:nvPicPr>
            <p:cNvPr id="319" name="Google Shape;319;p23" descr="Y:\Graphics\Powerpoint\MH_DCM\MH_DCM-TEXTEDIT PROJECTS\O'LEARY_26e\Final files\chapt04\chapt00_labeled\ole16899_04_14a.jpg"/>
            <p:cNvPicPr preferRelativeResize="0"/>
            <p:nvPr/>
          </p:nvPicPr>
          <p:blipFill rotWithShape="1">
            <a:blip r:embed="rId4">
              <a:alphaModFix/>
            </a:blip>
            <a:srcRect/>
            <a:stretch/>
          </p:blipFill>
          <p:spPr>
            <a:xfrm>
              <a:off x="2276357" y="4547678"/>
              <a:ext cx="1160783" cy="1911077"/>
            </a:xfrm>
            <a:prstGeom prst="rect">
              <a:avLst/>
            </a:prstGeom>
            <a:noFill/>
            <a:ln>
              <a:noFill/>
            </a:ln>
          </p:spPr>
        </p:pic>
        <p:pic>
          <p:nvPicPr>
            <p:cNvPr id="320" name="Google Shape;320;p23" descr="Y:\Graphics\Powerpoint\MH_DCM\MH_DCM-TEXTEDIT PROJECTS\O'LEARY_26e\Final files\chapt04\chapt00_labeled\ole16899_04_14b.jpg"/>
            <p:cNvPicPr preferRelativeResize="0"/>
            <p:nvPr/>
          </p:nvPicPr>
          <p:blipFill rotWithShape="1">
            <a:blip r:embed="rId5">
              <a:alphaModFix/>
            </a:blip>
            <a:srcRect/>
            <a:stretch/>
          </p:blipFill>
          <p:spPr>
            <a:xfrm>
              <a:off x="3855241" y="4547678"/>
              <a:ext cx="2563190" cy="1954722"/>
            </a:xfrm>
            <a:prstGeom prst="rect">
              <a:avLst/>
            </a:prstGeom>
            <a:noFill/>
            <a:ln>
              <a:noFill/>
            </a:ln>
          </p:spPr>
        </p:pic>
      </p:grpSp>
      <p:sp>
        <p:nvSpPr>
          <p:cNvPr id="321" name="Google Shape;321;p23"/>
          <p:cNvSpPr txBox="1"/>
          <p:nvPr/>
        </p:nvSpPr>
        <p:spPr>
          <a:xfrm>
            <a:off x="357986" y="9180"/>
            <a:ext cx="10588698" cy="118872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4000"/>
              <a:buFont typeface="Verdana"/>
              <a:buNone/>
            </a:pPr>
            <a:r>
              <a:rPr lang="en-MY" sz="4000" b="1" cap="none">
                <a:solidFill>
                  <a:schemeClr val="dk1"/>
                </a:solidFill>
                <a:latin typeface="Verdana"/>
                <a:ea typeface="Verdana"/>
                <a:cs typeface="Verdana"/>
                <a:sym typeface="Verdana"/>
              </a:rPr>
              <a:t>System Software - Utilities</a:t>
            </a:r>
            <a:endParaRPr sz="4000" b="1"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4"/>
          <p:cNvSpPr txBox="1">
            <a:spLocks noGrp="1"/>
          </p:cNvSpPr>
          <p:nvPr>
            <p:ph type="title"/>
          </p:nvPr>
        </p:nvSpPr>
        <p:spPr>
          <a:xfrm>
            <a:off x="1138323" y="1381539"/>
            <a:ext cx="4000207" cy="104360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200"/>
              <a:buFont typeface="Verdana"/>
              <a:buNone/>
            </a:pPr>
            <a:r>
              <a:rPr lang="en-MY" sz="3200"/>
              <a:t>Utility Suites</a:t>
            </a:r>
            <a:endParaRPr/>
          </a:p>
        </p:txBody>
      </p:sp>
      <p:sp>
        <p:nvSpPr>
          <p:cNvPr id="328" name="Google Shape;328;p24"/>
          <p:cNvSpPr txBox="1">
            <a:spLocks noGrp="1"/>
          </p:cNvSpPr>
          <p:nvPr>
            <p:ph type="body" idx="1"/>
          </p:nvPr>
        </p:nvSpPr>
        <p:spPr>
          <a:xfrm>
            <a:off x="1635281" y="2529381"/>
            <a:ext cx="4179112" cy="3910876"/>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2640"/>
              <a:buChar char="⚫"/>
            </a:pPr>
            <a:r>
              <a:rPr lang="en-MY" sz="2400"/>
              <a:t>Combine several programs into one package</a:t>
            </a:r>
            <a:endParaRPr/>
          </a:p>
          <a:p>
            <a:pPr marL="274320" lvl="0" indent="-274320" algn="l" rtl="0">
              <a:spcBef>
                <a:spcPts val="480"/>
              </a:spcBef>
              <a:spcAft>
                <a:spcPts val="0"/>
              </a:spcAft>
              <a:buSzPts val="2640"/>
              <a:buChar char="⚫"/>
            </a:pPr>
            <a:r>
              <a:rPr lang="en-MY" sz="2400"/>
              <a:t>Less expensive</a:t>
            </a:r>
            <a:endParaRPr/>
          </a:p>
          <a:p>
            <a:pPr marL="274320" lvl="0" indent="-274320" algn="l" rtl="0">
              <a:spcBef>
                <a:spcPts val="480"/>
              </a:spcBef>
              <a:spcAft>
                <a:spcPts val="0"/>
              </a:spcAft>
              <a:buSzPts val="2640"/>
              <a:buChar char="⚫"/>
            </a:pPr>
            <a:r>
              <a:rPr lang="en-MY" sz="2400"/>
              <a:t>Popular suites</a:t>
            </a:r>
            <a:endParaRPr/>
          </a:p>
          <a:p>
            <a:pPr marL="742950" lvl="1" indent="-285750" algn="l" rtl="0">
              <a:spcBef>
                <a:spcPts val="480"/>
              </a:spcBef>
              <a:spcAft>
                <a:spcPts val="0"/>
              </a:spcAft>
              <a:buSzPts val="2640"/>
              <a:buChar char="⚫"/>
            </a:pPr>
            <a:r>
              <a:rPr lang="en-MY"/>
              <a:t>Bit Defender</a:t>
            </a:r>
            <a:endParaRPr/>
          </a:p>
          <a:p>
            <a:pPr marL="742950" lvl="1" indent="-285750" algn="l" rtl="0">
              <a:spcBef>
                <a:spcPts val="480"/>
              </a:spcBef>
              <a:spcAft>
                <a:spcPts val="0"/>
              </a:spcAft>
              <a:buSzPts val="2640"/>
              <a:buChar char="⚫"/>
            </a:pPr>
            <a:r>
              <a:rPr lang="en-MY"/>
              <a:t>Norton Utilities </a:t>
            </a:r>
            <a:endParaRPr/>
          </a:p>
          <a:p>
            <a:pPr marL="742950" lvl="1" indent="-285750" algn="l" rtl="0">
              <a:spcBef>
                <a:spcPts val="480"/>
              </a:spcBef>
              <a:spcAft>
                <a:spcPts val="0"/>
              </a:spcAft>
              <a:buSzPts val="2640"/>
              <a:buChar char="⚫"/>
            </a:pPr>
            <a:r>
              <a:rPr lang="en-MY"/>
              <a:t>Kaspersky</a:t>
            </a:r>
            <a:endParaRPr/>
          </a:p>
        </p:txBody>
      </p:sp>
      <p:sp>
        <p:nvSpPr>
          <p:cNvPr id="329" name="Google Shape;329;p24"/>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24</a:t>
            </a:fld>
            <a:endParaRPr/>
          </a:p>
        </p:txBody>
      </p:sp>
      <p:pic>
        <p:nvPicPr>
          <p:cNvPr id="330" name="Google Shape;330;p24" descr="Graphic of tools available with the Norton Utility Suite."/>
          <p:cNvPicPr preferRelativeResize="0"/>
          <p:nvPr/>
        </p:nvPicPr>
        <p:blipFill rotWithShape="1">
          <a:blip r:embed="rId3">
            <a:alphaModFix/>
          </a:blip>
          <a:srcRect/>
          <a:stretch/>
        </p:blipFill>
        <p:spPr>
          <a:xfrm>
            <a:off x="6530744" y="2813278"/>
            <a:ext cx="5194073" cy="3885695"/>
          </a:xfrm>
          <a:prstGeom prst="rect">
            <a:avLst/>
          </a:prstGeom>
          <a:noFill/>
          <a:ln>
            <a:noFill/>
          </a:ln>
        </p:spPr>
      </p:pic>
      <p:sp>
        <p:nvSpPr>
          <p:cNvPr id="331" name="Google Shape;331;p24"/>
          <p:cNvSpPr txBox="1"/>
          <p:nvPr/>
        </p:nvSpPr>
        <p:spPr>
          <a:xfrm>
            <a:off x="357986" y="9180"/>
            <a:ext cx="10588698" cy="118872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4000"/>
              <a:buFont typeface="Verdana"/>
              <a:buNone/>
            </a:pPr>
            <a:r>
              <a:rPr lang="en-MY" sz="4000" b="1" cap="none">
                <a:solidFill>
                  <a:schemeClr val="dk1"/>
                </a:solidFill>
                <a:latin typeface="Verdana"/>
                <a:ea typeface="Verdana"/>
                <a:cs typeface="Verdana"/>
                <a:sym typeface="Verdana"/>
              </a:rPr>
              <a:t>System Software - Utilities</a:t>
            </a:r>
            <a:endParaRPr sz="4000" b="1"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5"/>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25</a:t>
            </a:fld>
            <a:endParaRPr/>
          </a:p>
        </p:txBody>
      </p:sp>
      <p:sp>
        <p:nvSpPr>
          <p:cNvPr id="337" name="Google Shape;337;p25"/>
          <p:cNvSpPr txBox="1">
            <a:spLocks noGrp="1"/>
          </p:cNvSpPr>
          <p:nvPr>
            <p:ph type="title"/>
          </p:nvPr>
        </p:nvSpPr>
        <p:spPr>
          <a:xfrm>
            <a:off x="3622767" y="3398293"/>
            <a:ext cx="8423564" cy="1738151"/>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Verdana"/>
              <a:buNone/>
            </a:pPr>
            <a:r>
              <a:rPr lang="en-MY" sz="3200" b="1" i="0" u="none" strike="noStrike" cap="none">
                <a:solidFill>
                  <a:schemeClr val="lt1"/>
                </a:solidFill>
                <a:latin typeface="Verdana"/>
                <a:ea typeface="Verdana"/>
                <a:cs typeface="Verdana"/>
                <a:sym typeface="Verdana"/>
              </a:rPr>
              <a:t>Application software</a:t>
            </a:r>
            <a:endParaRPr/>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6"/>
          <p:cNvSpPr txBox="1">
            <a:spLocks noGrp="1"/>
          </p:cNvSpPr>
          <p:nvPr>
            <p:ph type="title"/>
          </p:nvPr>
        </p:nvSpPr>
        <p:spPr>
          <a:xfrm>
            <a:off x="283558" y="89452"/>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MY"/>
              <a:t>Application software</a:t>
            </a:r>
            <a:endParaRPr/>
          </a:p>
        </p:txBody>
      </p:sp>
      <p:sp>
        <p:nvSpPr>
          <p:cNvPr id="343" name="Google Shape;343;p26"/>
          <p:cNvSpPr txBox="1">
            <a:spLocks noGrp="1"/>
          </p:cNvSpPr>
          <p:nvPr>
            <p:ph type="body" idx="1"/>
          </p:nvPr>
        </p:nvSpPr>
        <p:spPr>
          <a:xfrm>
            <a:off x="623111" y="1608502"/>
            <a:ext cx="11005672" cy="5090472"/>
          </a:xfrm>
          <a:prstGeom prst="rect">
            <a:avLst/>
          </a:prstGeom>
          <a:noFill/>
          <a:ln>
            <a:noFill/>
          </a:ln>
        </p:spPr>
        <p:txBody>
          <a:bodyPr spcFirstLastPara="1" wrap="square" lIns="91425" tIns="45700" rIns="91425" bIns="45700" anchor="t" anchorCtr="0">
            <a:normAutofit fontScale="85000" lnSpcReduction="20000"/>
          </a:bodyPr>
          <a:lstStyle/>
          <a:p>
            <a:pPr marL="274320" lvl="0" indent="-274320" algn="l" rtl="0">
              <a:spcBef>
                <a:spcPts val="0"/>
              </a:spcBef>
              <a:spcAft>
                <a:spcPts val="0"/>
              </a:spcAft>
              <a:buSzPct val="110000"/>
              <a:buChar char="⚫"/>
            </a:pPr>
            <a:r>
              <a:rPr lang="en-MY"/>
              <a:t>Application software (App) is a software that performs specific functions for the end user by interacting directly with it. </a:t>
            </a:r>
            <a:endParaRPr/>
          </a:p>
          <a:p>
            <a:pPr marL="274320" lvl="0" indent="-274320" algn="l" rtl="0">
              <a:spcBef>
                <a:spcPts val="476"/>
              </a:spcBef>
              <a:spcAft>
                <a:spcPts val="0"/>
              </a:spcAft>
              <a:buSzPct val="110000"/>
              <a:buChar char="⚫"/>
            </a:pPr>
            <a:r>
              <a:rPr lang="en-MY"/>
              <a:t>The sole purpose of application software is to aid the user in doing specified tasks. </a:t>
            </a:r>
            <a:endParaRPr/>
          </a:p>
          <a:p>
            <a:pPr marL="274320" lvl="0" indent="-108077" algn="l" rtl="0">
              <a:spcBef>
                <a:spcPts val="476"/>
              </a:spcBef>
              <a:spcAft>
                <a:spcPts val="0"/>
              </a:spcAft>
              <a:buSzPct val="110000"/>
              <a:buNone/>
            </a:pPr>
            <a:endParaRPr/>
          </a:p>
          <a:p>
            <a:pPr marL="274320" lvl="0" indent="-274320" algn="l" rtl="0">
              <a:spcBef>
                <a:spcPts val="476"/>
              </a:spcBef>
              <a:spcAft>
                <a:spcPts val="0"/>
              </a:spcAft>
              <a:buSzPct val="110000"/>
              <a:buChar char="⚫"/>
            </a:pPr>
            <a:r>
              <a:rPr lang="en-MY"/>
              <a:t>Example of Application Function:</a:t>
            </a:r>
            <a:endParaRPr/>
          </a:p>
          <a:p>
            <a:pPr marL="274320" lvl="0" indent="-274320" algn="l" rtl="0">
              <a:spcBef>
                <a:spcPts val="476"/>
              </a:spcBef>
              <a:spcAft>
                <a:spcPts val="0"/>
              </a:spcAft>
              <a:buSzPct val="110000"/>
              <a:buChar char="⚫"/>
            </a:pPr>
            <a:r>
              <a:rPr lang="en-MY"/>
              <a:t>Web browsers: Firefox and Google Chrome, </a:t>
            </a:r>
            <a:endParaRPr/>
          </a:p>
          <a:p>
            <a:pPr marL="274320" lvl="0" indent="-274320" algn="l" rtl="0">
              <a:spcBef>
                <a:spcPts val="476"/>
              </a:spcBef>
              <a:spcAft>
                <a:spcPts val="0"/>
              </a:spcAft>
              <a:buSzPct val="110000"/>
              <a:buChar char="⚫"/>
            </a:pPr>
            <a:r>
              <a:rPr lang="en-MY"/>
              <a:t>Personal computer or laptop: Microsoft Word, Excel, and many more</a:t>
            </a:r>
            <a:endParaRPr/>
          </a:p>
          <a:p>
            <a:pPr marL="274320" lvl="0" indent="-274320" algn="l" rtl="0">
              <a:spcBef>
                <a:spcPts val="476"/>
              </a:spcBef>
              <a:spcAft>
                <a:spcPts val="0"/>
              </a:spcAft>
              <a:buSzPct val="110000"/>
              <a:buChar char="⚫"/>
            </a:pPr>
            <a:r>
              <a:rPr lang="en-MY"/>
              <a:t>Smartphone apps: WhatsApp and Telegram, </a:t>
            </a:r>
            <a:endParaRPr/>
          </a:p>
          <a:p>
            <a:pPr marL="274320" lvl="0" indent="-274320" algn="l" rtl="0">
              <a:spcBef>
                <a:spcPts val="476"/>
              </a:spcBef>
              <a:spcAft>
                <a:spcPts val="0"/>
              </a:spcAft>
              <a:buSzPct val="110000"/>
              <a:buChar char="⚫"/>
            </a:pPr>
            <a:r>
              <a:rPr lang="en-MY"/>
              <a:t>Games apps: Candy Crush Saga and many more</a:t>
            </a:r>
            <a:endParaRPr/>
          </a:p>
          <a:p>
            <a:pPr marL="274320" lvl="0" indent="-274320" algn="l" rtl="0">
              <a:spcBef>
                <a:spcPts val="476"/>
              </a:spcBef>
              <a:spcAft>
                <a:spcPts val="0"/>
              </a:spcAft>
              <a:buSzPct val="110000"/>
              <a:buChar char="⚫"/>
            </a:pPr>
            <a:r>
              <a:rPr lang="en-MY"/>
              <a:t>Popular services that people rely on every day: weather or transportation information, </a:t>
            </a:r>
            <a:endParaRPr/>
          </a:p>
          <a:p>
            <a:pPr marL="274320" lvl="0" indent="-274320" algn="l" rtl="0">
              <a:spcBef>
                <a:spcPts val="476"/>
              </a:spcBef>
              <a:spcAft>
                <a:spcPts val="0"/>
              </a:spcAft>
              <a:buSzPct val="110000"/>
              <a:buChar char="⚫"/>
            </a:pPr>
            <a:r>
              <a:rPr lang="en-MY"/>
              <a:t>Apps that connect end users with their businesses.</a:t>
            </a:r>
            <a:endParaRPr/>
          </a:p>
          <a:p>
            <a:pPr marL="274320" lvl="0" indent="-108077" algn="l" rtl="0">
              <a:spcBef>
                <a:spcPts val="476"/>
              </a:spcBef>
              <a:spcAft>
                <a:spcPts val="0"/>
              </a:spcAft>
              <a:buSzPct val="110000"/>
              <a:buNone/>
            </a:pPr>
            <a:endParaRPr/>
          </a:p>
        </p:txBody>
      </p:sp>
      <p:sp>
        <p:nvSpPr>
          <p:cNvPr id="344" name="Google Shape;344;p26"/>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26</a:t>
            </a:fld>
            <a:endParaRPr/>
          </a:p>
        </p:txBody>
      </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7"/>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27</a:t>
            </a:fld>
            <a:endParaRPr/>
          </a:p>
        </p:txBody>
      </p:sp>
      <p:sp>
        <p:nvSpPr>
          <p:cNvPr id="350" name="Google Shape;350;p27"/>
          <p:cNvSpPr txBox="1"/>
          <p:nvPr/>
        </p:nvSpPr>
        <p:spPr>
          <a:xfrm>
            <a:off x="283558" y="89452"/>
            <a:ext cx="10588698" cy="1188720"/>
          </a:xfrm>
          <a:prstGeom prst="rect">
            <a:avLst/>
          </a:prstGeom>
          <a:noFill/>
          <a:ln>
            <a:noFill/>
          </a:ln>
        </p:spPr>
        <p:txBody>
          <a:bodyPr spcFirstLastPara="1" wrap="square" lIns="91425" tIns="45700" rIns="91425" bIns="45700" anchor="ctr" anchorCtr="0">
            <a:normAutofit fontScale="92500"/>
          </a:bodyPr>
          <a:lstStyle/>
          <a:p>
            <a:pPr marL="0" marR="0" lvl="0" indent="0" algn="l" rtl="0">
              <a:spcBef>
                <a:spcPts val="0"/>
              </a:spcBef>
              <a:spcAft>
                <a:spcPts val="0"/>
              </a:spcAft>
              <a:buClr>
                <a:schemeClr val="dk1"/>
              </a:buClr>
              <a:buSzPct val="100000"/>
              <a:buFont typeface="Verdana"/>
              <a:buNone/>
            </a:pPr>
            <a:r>
              <a:rPr lang="en-MY" sz="3200" b="1" cap="none">
                <a:solidFill>
                  <a:schemeClr val="dk1"/>
                </a:solidFill>
                <a:latin typeface="Verdana"/>
                <a:ea typeface="Verdana"/>
                <a:cs typeface="Verdana"/>
                <a:sym typeface="Verdana"/>
              </a:rPr>
              <a:t>Application software – </a:t>
            </a:r>
            <a:endParaRPr/>
          </a:p>
          <a:p>
            <a:pPr marL="0" marR="0" lvl="0" indent="0" algn="l" rtl="0">
              <a:spcBef>
                <a:spcPts val="0"/>
              </a:spcBef>
              <a:spcAft>
                <a:spcPts val="0"/>
              </a:spcAft>
              <a:buClr>
                <a:schemeClr val="dk1"/>
              </a:buClr>
              <a:buSzPct val="100000"/>
              <a:buFont typeface="Verdana"/>
              <a:buNone/>
            </a:pPr>
            <a:r>
              <a:rPr lang="en-MY" sz="3200" b="1" cap="none">
                <a:solidFill>
                  <a:schemeClr val="dk1"/>
                </a:solidFill>
                <a:latin typeface="Verdana"/>
                <a:ea typeface="Verdana"/>
                <a:cs typeface="Verdana"/>
                <a:sym typeface="Verdana"/>
              </a:rPr>
              <a:t>			The need for application software</a:t>
            </a:r>
            <a:endParaRPr/>
          </a:p>
        </p:txBody>
      </p:sp>
      <p:sp>
        <p:nvSpPr>
          <p:cNvPr id="351" name="Google Shape;351;p27"/>
          <p:cNvSpPr/>
          <p:nvPr/>
        </p:nvSpPr>
        <p:spPr>
          <a:xfrm>
            <a:off x="546652" y="1461052"/>
            <a:ext cx="11370365" cy="4977838"/>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MY" sz="2400">
                <a:solidFill>
                  <a:srgbClr val="51565E"/>
                </a:solidFill>
                <a:latin typeface="Arial"/>
                <a:ea typeface="Arial"/>
                <a:cs typeface="Arial"/>
                <a:sym typeface="Arial"/>
              </a:rPr>
              <a:t>End-users can use application software to perform any type of single or many tasks. Following are a few reasons you would definitely need application software (App) on your computer:</a:t>
            </a:r>
            <a:endParaRPr sz="2400">
              <a:solidFill>
                <a:schemeClr val="dk1"/>
              </a:solidFill>
              <a:latin typeface="Calibri"/>
              <a:ea typeface="Calibri"/>
              <a:cs typeface="Calibri"/>
              <a:sym typeface="Calibri"/>
            </a:endParaRPr>
          </a:p>
          <a:p>
            <a:pPr marL="342900" marR="0" lvl="0" indent="-342900" algn="l" rtl="0">
              <a:lnSpc>
                <a:spcPct val="107000"/>
              </a:lnSpc>
              <a:spcBef>
                <a:spcPts val="1950"/>
              </a:spcBef>
              <a:spcAft>
                <a:spcPts val="0"/>
              </a:spcAft>
              <a:buClr>
                <a:srgbClr val="51565E"/>
              </a:buClr>
              <a:buSzPts val="1000"/>
              <a:buFont typeface="Noto Sans Symbols"/>
              <a:buChar char="∙"/>
            </a:pPr>
            <a:r>
              <a:rPr lang="en-MY" sz="2400">
                <a:solidFill>
                  <a:srgbClr val="51565E"/>
                </a:solidFill>
                <a:latin typeface="Arial"/>
                <a:ea typeface="Arial"/>
                <a:cs typeface="Arial"/>
                <a:sym typeface="Arial"/>
              </a:rPr>
              <a:t>Helps the user in completing specific tasks: Any application software should, in general, be created with the end user in mind. They will primarily benefit the end-user by assisting them in doing specialized activities in a range of industries, including education, business, and entertainment. </a:t>
            </a:r>
            <a:endParaRPr sz="2400">
              <a:solidFill>
                <a:srgbClr val="51565E"/>
              </a:solidFill>
              <a:latin typeface="Arial"/>
              <a:ea typeface="Arial"/>
              <a:cs typeface="Arial"/>
              <a:sym typeface="Arial"/>
            </a:endParaRPr>
          </a:p>
          <a:p>
            <a:pPr marL="342900" marR="0" lvl="0" indent="-342900" algn="l" rtl="0">
              <a:lnSpc>
                <a:spcPct val="107000"/>
              </a:lnSpc>
              <a:spcBef>
                <a:spcPts val="1050"/>
              </a:spcBef>
              <a:spcAft>
                <a:spcPts val="0"/>
              </a:spcAft>
              <a:buClr>
                <a:srgbClr val="51565E"/>
              </a:buClr>
              <a:buSzPts val="1000"/>
              <a:buFont typeface="Noto Sans Symbols"/>
              <a:buChar char="∙"/>
            </a:pPr>
            <a:r>
              <a:rPr lang="en-MY" sz="2400">
                <a:solidFill>
                  <a:srgbClr val="51565E"/>
                </a:solidFill>
                <a:latin typeface="Arial"/>
                <a:ea typeface="Arial"/>
                <a:cs typeface="Arial"/>
                <a:sym typeface="Arial"/>
              </a:rPr>
              <a:t>Manages and manipulates data: Application software is used in businesses to manage and alter employee, customer, and other databases. </a:t>
            </a:r>
            <a:endParaRPr sz="2400">
              <a:solidFill>
                <a:schemeClr val="dk1"/>
              </a:solidFill>
              <a:latin typeface="Calibri"/>
              <a:ea typeface="Calibri"/>
              <a:cs typeface="Calibri"/>
              <a:sym typeface="Calibri"/>
            </a:endParaRPr>
          </a:p>
          <a:p>
            <a:pPr marL="342900" marR="0" lvl="0" indent="-342900" algn="l" rtl="0">
              <a:lnSpc>
                <a:spcPct val="107000"/>
              </a:lnSpc>
              <a:spcBef>
                <a:spcPts val="1050"/>
              </a:spcBef>
              <a:spcAft>
                <a:spcPts val="0"/>
              </a:spcAft>
              <a:buClr>
                <a:srgbClr val="51565E"/>
              </a:buClr>
              <a:buSzPts val="1000"/>
              <a:buFont typeface="Noto Sans Symbols"/>
              <a:buChar char="∙"/>
            </a:pPr>
            <a:r>
              <a:rPr lang="en-MY" sz="2400">
                <a:solidFill>
                  <a:srgbClr val="51565E"/>
                </a:solidFill>
                <a:latin typeface="Arial"/>
                <a:ea typeface="Arial"/>
                <a:cs typeface="Arial"/>
                <a:sym typeface="Arial"/>
              </a:rPr>
              <a:t>Allows users to effectively organize information: Data can be created and handled efficiently by individual users using application software. </a:t>
            </a:r>
            <a:endParaRPr sz="2400">
              <a:solidFill>
                <a:schemeClr val="dk1"/>
              </a:solidFill>
              <a:latin typeface="Calibri"/>
              <a:ea typeface="Calibri"/>
              <a:cs typeface="Calibri"/>
              <a:sym typeface="Calibri"/>
            </a:endParaRPr>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8"/>
          <p:cNvSpPr txBox="1">
            <a:spLocks noGrp="1"/>
          </p:cNvSpPr>
          <p:nvPr>
            <p:ph type="body" idx="1"/>
          </p:nvPr>
        </p:nvSpPr>
        <p:spPr>
          <a:xfrm>
            <a:off x="565402" y="1471060"/>
            <a:ext cx="11600482" cy="5386939"/>
          </a:xfrm>
          <a:prstGeom prst="rect">
            <a:avLst/>
          </a:prstGeom>
          <a:noFill/>
          <a:ln>
            <a:noFill/>
          </a:ln>
        </p:spPr>
        <p:txBody>
          <a:bodyPr spcFirstLastPara="1" wrap="square" lIns="91425" tIns="45700" rIns="91425" bIns="45700" anchor="t" anchorCtr="0">
            <a:noAutofit/>
          </a:bodyPr>
          <a:lstStyle/>
          <a:p>
            <a:pPr marL="274320" lvl="0" indent="-274320" algn="l" rtl="0">
              <a:spcBef>
                <a:spcPts val="0"/>
              </a:spcBef>
              <a:spcAft>
                <a:spcPts val="0"/>
              </a:spcAft>
              <a:buSzPts val="2420"/>
              <a:buChar char="⚫"/>
            </a:pPr>
            <a:r>
              <a:rPr lang="en-MY" sz="2200" b="1"/>
              <a:t>Software for healthcare applications for seamless connectivity and quick response</a:t>
            </a:r>
            <a:endParaRPr/>
          </a:p>
          <a:p>
            <a:pPr marL="742950" lvl="1" indent="-285750" algn="l" rtl="0">
              <a:spcBef>
                <a:spcPts val="400"/>
              </a:spcBef>
              <a:spcAft>
                <a:spcPts val="0"/>
              </a:spcAft>
              <a:buSzPts val="2200"/>
              <a:buChar char="⚫"/>
            </a:pPr>
            <a:r>
              <a:rPr lang="en-MY" sz="2000"/>
              <a:t>Example:</a:t>
            </a:r>
            <a:endParaRPr/>
          </a:p>
          <a:p>
            <a:pPr marL="1143000" lvl="2" indent="-228600" algn="l" rtl="0">
              <a:spcBef>
                <a:spcPts val="320"/>
              </a:spcBef>
              <a:spcAft>
                <a:spcPts val="0"/>
              </a:spcAft>
              <a:buSzPts val="1760"/>
              <a:buChar char="⚫"/>
            </a:pPr>
            <a:r>
              <a:rPr lang="en-MY" sz="1600"/>
              <a:t>Electronic Health Records (EHRs)</a:t>
            </a:r>
            <a:endParaRPr/>
          </a:p>
          <a:p>
            <a:pPr marL="1143000" lvl="2" indent="-228600" algn="l" rtl="0">
              <a:spcBef>
                <a:spcPts val="320"/>
              </a:spcBef>
              <a:spcAft>
                <a:spcPts val="0"/>
              </a:spcAft>
              <a:buSzPts val="1760"/>
              <a:buChar char="⚫"/>
            </a:pPr>
            <a:r>
              <a:rPr lang="en-MY" sz="1600"/>
              <a:t>Electronic Prescription Systems (EPSs)</a:t>
            </a:r>
            <a:endParaRPr/>
          </a:p>
          <a:p>
            <a:pPr marL="1143000" lvl="2" indent="-228600" algn="l" rtl="0">
              <a:spcBef>
                <a:spcPts val="320"/>
              </a:spcBef>
              <a:spcAft>
                <a:spcPts val="0"/>
              </a:spcAft>
              <a:buSzPts val="1760"/>
              <a:buChar char="⚫"/>
            </a:pPr>
            <a:r>
              <a:rPr lang="en-MY" sz="1600"/>
              <a:t>Telemedicine Software</a:t>
            </a:r>
            <a:endParaRPr/>
          </a:p>
          <a:p>
            <a:pPr marL="274320" lvl="0" indent="-274320" algn="l" rtl="0">
              <a:spcBef>
                <a:spcPts val="440"/>
              </a:spcBef>
              <a:spcAft>
                <a:spcPts val="0"/>
              </a:spcAft>
              <a:buSzPts val="2420"/>
              <a:buChar char="⚫"/>
            </a:pPr>
            <a:r>
              <a:rPr lang="en-MY" sz="2200" b="1"/>
              <a:t>Managing information and data in an organization</a:t>
            </a:r>
            <a:endParaRPr/>
          </a:p>
          <a:p>
            <a:pPr marL="742950" lvl="1" indent="-285750" algn="l" rtl="0">
              <a:spcBef>
                <a:spcPts val="400"/>
              </a:spcBef>
              <a:spcAft>
                <a:spcPts val="0"/>
              </a:spcAft>
              <a:buSzPts val="2200"/>
              <a:buChar char="⚫"/>
            </a:pPr>
            <a:r>
              <a:rPr lang="en-MY" sz="2000"/>
              <a:t>Example:</a:t>
            </a:r>
            <a:endParaRPr/>
          </a:p>
          <a:p>
            <a:pPr marL="1143000" lvl="2" indent="-228600" algn="l" rtl="0">
              <a:spcBef>
                <a:spcPts val="320"/>
              </a:spcBef>
              <a:spcAft>
                <a:spcPts val="0"/>
              </a:spcAft>
              <a:buSzPts val="1760"/>
              <a:buChar char="⚫"/>
            </a:pPr>
            <a:r>
              <a:rPr lang="en-MY" sz="1600"/>
              <a:t>watsonx.data</a:t>
            </a:r>
            <a:endParaRPr sz="1600"/>
          </a:p>
          <a:p>
            <a:pPr marL="1143000" lvl="2" indent="-228600" algn="l" rtl="0">
              <a:spcBef>
                <a:spcPts val="320"/>
              </a:spcBef>
              <a:spcAft>
                <a:spcPts val="0"/>
              </a:spcAft>
              <a:buSzPts val="1760"/>
              <a:buChar char="⚫"/>
            </a:pPr>
            <a:r>
              <a:rPr lang="en-MY" sz="1600"/>
              <a:t>IBM Db2</a:t>
            </a:r>
            <a:endParaRPr/>
          </a:p>
          <a:p>
            <a:pPr marL="1143000" lvl="2" indent="-228600" algn="l" rtl="0">
              <a:spcBef>
                <a:spcPts val="320"/>
              </a:spcBef>
              <a:spcAft>
                <a:spcPts val="0"/>
              </a:spcAft>
              <a:buSzPts val="1760"/>
              <a:buChar char="⚫"/>
            </a:pPr>
            <a:r>
              <a:rPr lang="en-MY" sz="1600"/>
              <a:t>Zendesk</a:t>
            </a:r>
            <a:endParaRPr sz="1600"/>
          </a:p>
          <a:p>
            <a:pPr marL="274320" lvl="0" indent="-274320" algn="l" rtl="0">
              <a:spcBef>
                <a:spcPts val="440"/>
              </a:spcBef>
              <a:spcAft>
                <a:spcPts val="0"/>
              </a:spcAft>
              <a:buSzPts val="2420"/>
              <a:buChar char="⚫"/>
            </a:pPr>
            <a:r>
              <a:rPr lang="en-MY" sz="2200" b="1"/>
              <a:t>Managing and checking documents across</a:t>
            </a:r>
            <a:endParaRPr/>
          </a:p>
          <a:p>
            <a:pPr marL="742950" lvl="1" indent="-285750" algn="l" rtl="0">
              <a:spcBef>
                <a:spcPts val="400"/>
              </a:spcBef>
              <a:spcAft>
                <a:spcPts val="0"/>
              </a:spcAft>
              <a:buSzPts val="2200"/>
              <a:buChar char="⚫"/>
            </a:pPr>
            <a:r>
              <a:rPr lang="en-MY" sz="2000"/>
              <a:t>Example:</a:t>
            </a:r>
            <a:endParaRPr/>
          </a:p>
          <a:p>
            <a:pPr marL="1143000" lvl="2" indent="-228600" algn="l" rtl="0">
              <a:spcBef>
                <a:spcPts val="320"/>
              </a:spcBef>
              <a:spcAft>
                <a:spcPts val="0"/>
              </a:spcAft>
              <a:buSzPts val="1760"/>
              <a:buChar char="⚫"/>
            </a:pPr>
            <a:r>
              <a:rPr lang="en-MY" sz="1600"/>
              <a:t>MasterControl</a:t>
            </a:r>
            <a:endParaRPr sz="1600"/>
          </a:p>
          <a:p>
            <a:pPr marL="1143000" lvl="2" indent="-228600" algn="l" rtl="0">
              <a:spcBef>
                <a:spcPts val="320"/>
              </a:spcBef>
              <a:spcAft>
                <a:spcPts val="0"/>
              </a:spcAft>
              <a:buSzPts val="1760"/>
              <a:buChar char="⚫"/>
            </a:pPr>
            <a:r>
              <a:rPr lang="en-MY" sz="1600"/>
              <a:t>GLOBODOX</a:t>
            </a:r>
            <a:endParaRPr/>
          </a:p>
          <a:p>
            <a:pPr marL="1143000" lvl="2" indent="-228600" algn="l" rtl="0">
              <a:spcBef>
                <a:spcPts val="320"/>
              </a:spcBef>
              <a:spcAft>
                <a:spcPts val="0"/>
              </a:spcAft>
              <a:buSzPts val="1760"/>
              <a:buChar char="⚫"/>
            </a:pPr>
            <a:r>
              <a:rPr lang="en-MY" sz="1600"/>
              <a:t>Zapier</a:t>
            </a:r>
            <a:endParaRPr sz="1600"/>
          </a:p>
        </p:txBody>
      </p:sp>
      <p:sp>
        <p:nvSpPr>
          <p:cNvPr id="357" name="Google Shape;357;p28"/>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28</a:t>
            </a:fld>
            <a:endParaRPr/>
          </a:p>
        </p:txBody>
      </p:sp>
      <p:sp>
        <p:nvSpPr>
          <p:cNvPr id="358" name="Google Shape;358;p28"/>
          <p:cNvSpPr txBox="1"/>
          <p:nvPr/>
        </p:nvSpPr>
        <p:spPr>
          <a:xfrm>
            <a:off x="283558" y="89452"/>
            <a:ext cx="10588698" cy="1188720"/>
          </a:xfrm>
          <a:prstGeom prst="rect">
            <a:avLst/>
          </a:prstGeom>
          <a:noFill/>
          <a:ln>
            <a:noFill/>
          </a:ln>
        </p:spPr>
        <p:txBody>
          <a:bodyPr spcFirstLastPara="1" wrap="square" lIns="91425" tIns="45700" rIns="91425" bIns="45700" anchor="ctr" anchorCtr="0">
            <a:normAutofit fontScale="92500"/>
          </a:bodyPr>
          <a:lstStyle/>
          <a:p>
            <a:pPr marL="0" marR="0" lvl="0" indent="0" algn="l" rtl="0">
              <a:spcBef>
                <a:spcPts val="0"/>
              </a:spcBef>
              <a:spcAft>
                <a:spcPts val="0"/>
              </a:spcAft>
              <a:buClr>
                <a:schemeClr val="dk1"/>
              </a:buClr>
              <a:buSzPct val="100000"/>
              <a:buFont typeface="Verdana"/>
              <a:buNone/>
            </a:pPr>
            <a:r>
              <a:rPr lang="en-MY" sz="3200" b="1" cap="none">
                <a:solidFill>
                  <a:schemeClr val="dk1"/>
                </a:solidFill>
                <a:latin typeface="Verdana"/>
                <a:ea typeface="Verdana"/>
                <a:cs typeface="Verdana"/>
                <a:sym typeface="Verdana"/>
              </a:rPr>
              <a:t>Application software – </a:t>
            </a:r>
            <a:endParaRPr/>
          </a:p>
          <a:p>
            <a:pPr marL="0" marR="0" lvl="0" indent="0" algn="l" rtl="0">
              <a:spcBef>
                <a:spcPts val="0"/>
              </a:spcBef>
              <a:spcAft>
                <a:spcPts val="0"/>
              </a:spcAft>
              <a:buClr>
                <a:schemeClr val="dk1"/>
              </a:buClr>
              <a:buSzPct val="100000"/>
              <a:buFont typeface="Verdana"/>
              <a:buNone/>
            </a:pPr>
            <a:r>
              <a:rPr lang="en-MY" sz="3200" b="1" cap="none">
                <a:solidFill>
                  <a:schemeClr val="dk1"/>
                </a:solidFill>
                <a:latin typeface="Verdana"/>
                <a:ea typeface="Verdana"/>
                <a:cs typeface="Verdana"/>
                <a:sym typeface="Verdana"/>
              </a:rPr>
              <a:t>			The need for application software</a:t>
            </a:r>
            <a:endParaRPr/>
          </a:p>
        </p:txBody>
      </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9"/>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29</a:t>
            </a:fld>
            <a:endParaRPr/>
          </a:p>
        </p:txBody>
      </p:sp>
      <p:sp>
        <p:nvSpPr>
          <p:cNvPr id="364" name="Google Shape;364;p29"/>
          <p:cNvSpPr txBox="1">
            <a:spLocks noGrp="1"/>
          </p:cNvSpPr>
          <p:nvPr>
            <p:ph type="body" idx="1"/>
          </p:nvPr>
        </p:nvSpPr>
        <p:spPr>
          <a:xfrm>
            <a:off x="565402" y="1471061"/>
            <a:ext cx="11341675" cy="5106356"/>
          </a:xfrm>
          <a:prstGeom prst="rect">
            <a:avLst/>
          </a:prstGeom>
          <a:noFill/>
          <a:ln>
            <a:noFill/>
          </a:ln>
        </p:spPr>
        <p:txBody>
          <a:bodyPr spcFirstLastPara="1" wrap="square" lIns="91425" tIns="45700" rIns="91425" bIns="45700" anchor="t" anchorCtr="0">
            <a:noAutofit/>
          </a:bodyPr>
          <a:lstStyle/>
          <a:p>
            <a:pPr marL="274320" lvl="0" indent="-274320" algn="l" rtl="0">
              <a:spcBef>
                <a:spcPts val="0"/>
              </a:spcBef>
              <a:spcAft>
                <a:spcPts val="0"/>
              </a:spcAft>
              <a:buSzPts val="2420"/>
              <a:buChar char="⚫"/>
            </a:pPr>
            <a:r>
              <a:rPr lang="en-MY" sz="2200" b="1"/>
              <a:t>Software for educational purposes such as Learning Management Systems and e-learning systems</a:t>
            </a:r>
            <a:endParaRPr/>
          </a:p>
          <a:p>
            <a:pPr marL="742950" lvl="1" indent="-285750" algn="l" rtl="0">
              <a:spcBef>
                <a:spcPts val="360"/>
              </a:spcBef>
              <a:spcAft>
                <a:spcPts val="0"/>
              </a:spcAft>
              <a:buSzPts val="1980"/>
              <a:buChar char="⚫"/>
            </a:pPr>
            <a:r>
              <a:rPr lang="en-MY" sz="1800"/>
              <a:t>Example:</a:t>
            </a:r>
            <a:endParaRPr/>
          </a:p>
          <a:p>
            <a:pPr marL="1143000" lvl="2" indent="-228600" algn="l" rtl="0">
              <a:spcBef>
                <a:spcPts val="320"/>
              </a:spcBef>
              <a:spcAft>
                <a:spcPts val="0"/>
              </a:spcAft>
              <a:buSzPts val="1760"/>
              <a:buChar char="⚫"/>
            </a:pPr>
            <a:r>
              <a:rPr lang="en-MY" sz="1600"/>
              <a:t>Docebo</a:t>
            </a:r>
            <a:endParaRPr/>
          </a:p>
          <a:p>
            <a:pPr marL="1143000" lvl="2" indent="-228600" algn="l" rtl="0">
              <a:spcBef>
                <a:spcPts val="320"/>
              </a:spcBef>
              <a:spcAft>
                <a:spcPts val="0"/>
              </a:spcAft>
              <a:buSzPts val="1760"/>
              <a:buChar char="⚫"/>
            </a:pPr>
            <a:r>
              <a:rPr lang="en-MY" sz="1600"/>
              <a:t>Adobe Captivate</a:t>
            </a:r>
            <a:endParaRPr/>
          </a:p>
          <a:p>
            <a:pPr marL="1143000" lvl="2" indent="-228600" algn="l" rtl="0">
              <a:spcBef>
                <a:spcPts val="320"/>
              </a:spcBef>
              <a:spcAft>
                <a:spcPts val="0"/>
              </a:spcAft>
              <a:buSzPts val="1760"/>
              <a:buChar char="⚫"/>
            </a:pPr>
            <a:r>
              <a:rPr lang="en-MY" sz="1600"/>
              <a:t>Google Classroom</a:t>
            </a:r>
            <a:endParaRPr/>
          </a:p>
          <a:p>
            <a:pPr marL="274320" lvl="0" indent="-274320" algn="l" rtl="0">
              <a:spcBef>
                <a:spcPts val="440"/>
              </a:spcBef>
              <a:spcAft>
                <a:spcPts val="0"/>
              </a:spcAft>
              <a:buSzPts val="2420"/>
              <a:buChar char="⚫"/>
            </a:pPr>
            <a:r>
              <a:rPr lang="en-MY" sz="2200" b="1"/>
              <a:t>Development of visuals and video for presentation purposes</a:t>
            </a:r>
            <a:endParaRPr/>
          </a:p>
          <a:p>
            <a:pPr marL="742950" lvl="1" indent="-285750" algn="l" rtl="0">
              <a:spcBef>
                <a:spcPts val="360"/>
              </a:spcBef>
              <a:spcAft>
                <a:spcPts val="0"/>
              </a:spcAft>
              <a:buSzPts val="1980"/>
              <a:buChar char="⚫"/>
            </a:pPr>
            <a:r>
              <a:rPr lang="en-MY" sz="1800"/>
              <a:t>Example:</a:t>
            </a:r>
            <a:endParaRPr/>
          </a:p>
          <a:p>
            <a:pPr marL="1143000" lvl="2" indent="-228600" algn="l" rtl="0">
              <a:spcBef>
                <a:spcPts val="320"/>
              </a:spcBef>
              <a:spcAft>
                <a:spcPts val="0"/>
              </a:spcAft>
              <a:buSzPts val="1760"/>
              <a:buChar char="⚫"/>
            </a:pPr>
            <a:r>
              <a:rPr lang="en-MY" sz="1600"/>
              <a:t>PowerPoint</a:t>
            </a:r>
            <a:endParaRPr/>
          </a:p>
          <a:p>
            <a:pPr marL="1143000" lvl="2" indent="-228600" algn="l" rtl="0">
              <a:spcBef>
                <a:spcPts val="320"/>
              </a:spcBef>
              <a:spcAft>
                <a:spcPts val="0"/>
              </a:spcAft>
              <a:buSzPts val="1760"/>
              <a:buChar char="⚫"/>
            </a:pPr>
            <a:r>
              <a:rPr lang="en-MY" sz="1600"/>
              <a:t>Powtoon</a:t>
            </a:r>
            <a:endParaRPr sz="1600"/>
          </a:p>
          <a:p>
            <a:pPr marL="1143000" lvl="2" indent="-228600" algn="l" rtl="0">
              <a:spcBef>
                <a:spcPts val="320"/>
              </a:spcBef>
              <a:spcAft>
                <a:spcPts val="0"/>
              </a:spcAft>
              <a:buSzPts val="1760"/>
              <a:buChar char="⚫"/>
            </a:pPr>
            <a:r>
              <a:rPr lang="en-MY" sz="1600"/>
              <a:t>Visme</a:t>
            </a:r>
            <a:endParaRPr sz="1600"/>
          </a:p>
          <a:p>
            <a:pPr marL="274320" lvl="0" indent="-274320" algn="l" rtl="0">
              <a:spcBef>
                <a:spcPts val="440"/>
              </a:spcBef>
              <a:spcAft>
                <a:spcPts val="0"/>
              </a:spcAft>
              <a:buSzPts val="2420"/>
              <a:buChar char="⚫"/>
            </a:pPr>
            <a:r>
              <a:rPr lang="en-MY" sz="2200" b="1"/>
              <a:t>Emails, text messaging, audio and video conferencing involved in presentation</a:t>
            </a:r>
            <a:endParaRPr/>
          </a:p>
          <a:p>
            <a:pPr marL="742950" lvl="1" indent="-285750" algn="l" rtl="0">
              <a:spcBef>
                <a:spcPts val="360"/>
              </a:spcBef>
              <a:spcAft>
                <a:spcPts val="0"/>
              </a:spcAft>
              <a:buSzPts val="1980"/>
              <a:buChar char="⚫"/>
            </a:pPr>
            <a:r>
              <a:rPr lang="en-MY" sz="1800"/>
              <a:t>Example</a:t>
            </a:r>
            <a:endParaRPr/>
          </a:p>
          <a:p>
            <a:pPr marL="1143000" lvl="2" indent="-228600" algn="l" rtl="0">
              <a:spcBef>
                <a:spcPts val="320"/>
              </a:spcBef>
              <a:spcAft>
                <a:spcPts val="0"/>
              </a:spcAft>
              <a:buSzPts val="1760"/>
              <a:buChar char="⚫"/>
            </a:pPr>
            <a:r>
              <a:rPr lang="en-MY" sz="1600"/>
              <a:t>Google Meet</a:t>
            </a:r>
            <a:endParaRPr/>
          </a:p>
          <a:p>
            <a:pPr marL="1143000" lvl="2" indent="-228600" algn="l" rtl="0">
              <a:spcBef>
                <a:spcPts val="320"/>
              </a:spcBef>
              <a:spcAft>
                <a:spcPts val="0"/>
              </a:spcAft>
              <a:buSzPts val="1760"/>
              <a:buChar char="⚫"/>
            </a:pPr>
            <a:r>
              <a:rPr lang="en-MY" sz="1600"/>
              <a:t>Webex</a:t>
            </a:r>
            <a:endParaRPr sz="1600"/>
          </a:p>
          <a:p>
            <a:pPr marL="274320" lvl="0" indent="-134620" algn="l" rtl="0">
              <a:spcBef>
                <a:spcPts val="400"/>
              </a:spcBef>
              <a:spcAft>
                <a:spcPts val="0"/>
              </a:spcAft>
              <a:buSzPts val="2200"/>
              <a:buNone/>
            </a:pPr>
            <a:endParaRPr sz="2000"/>
          </a:p>
          <a:p>
            <a:pPr marL="1143000" lvl="2" indent="-88900" algn="l" rtl="0">
              <a:spcBef>
                <a:spcPts val="400"/>
              </a:spcBef>
              <a:spcAft>
                <a:spcPts val="0"/>
              </a:spcAft>
              <a:buSzPts val="2200"/>
              <a:buNone/>
            </a:pPr>
            <a:endParaRPr/>
          </a:p>
        </p:txBody>
      </p:sp>
      <p:sp>
        <p:nvSpPr>
          <p:cNvPr id="365" name="Google Shape;365;p29"/>
          <p:cNvSpPr txBox="1"/>
          <p:nvPr/>
        </p:nvSpPr>
        <p:spPr>
          <a:xfrm>
            <a:off x="283558" y="89452"/>
            <a:ext cx="10588698" cy="1188720"/>
          </a:xfrm>
          <a:prstGeom prst="rect">
            <a:avLst/>
          </a:prstGeom>
          <a:noFill/>
          <a:ln>
            <a:noFill/>
          </a:ln>
        </p:spPr>
        <p:txBody>
          <a:bodyPr spcFirstLastPara="1" wrap="square" lIns="91425" tIns="45700" rIns="91425" bIns="45700" anchor="ctr" anchorCtr="0">
            <a:normAutofit fontScale="92500"/>
          </a:bodyPr>
          <a:lstStyle/>
          <a:p>
            <a:pPr marL="0" marR="0" lvl="0" indent="0" algn="l" rtl="0">
              <a:spcBef>
                <a:spcPts val="0"/>
              </a:spcBef>
              <a:spcAft>
                <a:spcPts val="0"/>
              </a:spcAft>
              <a:buClr>
                <a:schemeClr val="dk1"/>
              </a:buClr>
              <a:buSzPct val="100000"/>
              <a:buFont typeface="Verdana"/>
              <a:buNone/>
            </a:pPr>
            <a:r>
              <a:rPr lang="en-MY" sz="3200" b="1" cap="none">
                <a:solidFill>
                  <a:schemeClr val="dk1"/>
                </a:solidFill>
                <a:latin typeface="Verdana"/>
                <a:ea typeface="Verdana"/>
                <a:cs typeface="Verdana"/>
                <a:sym typeface="Verdana"/>
              </a:rPr>
              <a:t>Application software – </a:t>
            </a:r>
            <a:endParaRPr/>
          </a:p>
          <a:p>
            <a:pPr marL="0" marR="0" lvl="0" indent="0" algn="l" rtl="0">
              <a:spcBef>
                <a:spcPts val="0"/>
              </a:spcBef>
              <a:spcAft>
                <a:spcPts val="0"/>
              </a:spcAft>
              <a:buClr>
                <a:schemeClr val="dk1"/>
              </a:buClr>
              <a:buSzPct val="100000"/>
              <a:buFont typeface="Verdana"/>
              <a:buNone/>
            </a:pPr>
            <a:r>
              <a:rPr lang="en-MY" sz="3200" b="1" cap="none">
                <a:solidFill>
                  <a:schemeClr val="dk1"/>
                </a:solidFill>
                <a:latin typeface="Verdana"/>
                <a:ea typeface="Verdana"/>
                <a:cs typeface="Verdana"/>
                <a:sym typeface="Verdana"/>
              </a:rPr>
              <a:t>			The need for application software</a:t>
            </a:r>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3"/>
          <p:cNvPicPr preferRelativeResize="0"/>
          <p:nvPr/>
        </p:nvPicPr>
        <p:blipFill rotWithShape="1">
          <a:blip r:embed="rId3">
            <a:alphaModFix/>
          </a:blip>
          <a:srcRect/>
          <a:stretch/>
        </p:blipFill>
        <p:spPr>
          <a:xfrm>
            <a:off x="6598520" y="2397783"/>
            <a:ext cx="5448342" cy="3625624"/>
          </a:xfrm>
          <a:prstGeom prst="rect">
            <a:avLst/>
          </a:prstGeom>
          <a:noFill/>
          <a:ln>
            <a:noFill/>
          </a:ln>
        </p:spPr>
      </p:pic>
      <p:sp>
        <p:nvSpPr>
          <p:cNvPr id="113" name="Google Shape;113;p3"/>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MY"/>
              <a:t>Introduction</a:t>
            </a:r>
            <a:endParaRPr/>
          </a:p>
        </p:txBody>
      </p:sp>
      <p:sp>
        <p:nvSpPr>
          <p:cNvPr id="114" name="Google Shape;114;p3"/>
          <p:cNvSpPr txBox="1">
            <a:spLocks noGrp="1"/>
          </p:cNvSpPr>
          <p:nvPr>
            <p:ph type="body" idx="1"/>
          </p:nvPr>
        </p:nvSpPr>
        <p:spPr>
          <a:xfrm>
            <a:off x="542641" y="1759854"/>
            <a:ext cx="5738890" cy="4998755"/>
          </a:xfrm>
          <a:prstGeom prst="rect">
            <a:avLst/>
          </a:prstGeom>
          <a:noFill/>
          <a:ln>
            <a:noFill/>
          </a:ln>
        </p:spPr>
        <p:txBody>
          <a:bodyPr spcFirstLastPara="1" wrap="square" lIns="91425" tIns="45700" rIns="91425" bIns="45700" anchor="t" anchorCtr="0">
            <a:normAutofit/>
          </a:bodyPr>
          <a:lstStyle/>
          <a:p>
            <a:pPr marL="342900" indent="-342900">
              <a:spcBef>
                <a:spcPts val="400"/>
              </a:spcBef>
              <a:buSzPts val="2200"/>
            </a:pPr>
            <a:r>
              <a:rPr lang="en-US" sz="2400" dirty="0"/>
              <a:t>Software is a set of instructions or code that directs computers and digital devices to perform specific tasks</a:t>
            </a:r>
            <a:r>
              <a:rPr lang="en-US" sz="2400" dirty="0" smtClean="0"/>
              <a:t>.</a:t>
            </a:r>
            <a:r>
              <a:rPr lang="en-US" sz="2400" dirty="0"/>
              <a:t> </a:t>
            </a:r>
            <a:endParaRPr lang="en-US" sz="2400" dirty="0" smtClean="0"/>
          </a:p>
          <a:p>
            <a:pPr marL="342900" indent="-342900">
              <a:spcBef>
                <a:spcPts val="400"/>
              </a:spcBef>
              <a:buSzPts val="2200"/>
            </a:pPr>
            <a:r>
              <a:rPr lang="en-US" sz="2400" dirty="0" smtClean="0"/>
              <a:t>Makes </a:t>
            </a:r>
            <a:r>
              <a:rPr lang="en-US" sz="2400" dirty="0"/>
              <a:t>hardware functional, enabling various applications.</a:t>
            </a:r>
            <a:endParaRPr sz="2400" dirty="0"/>
          </a:p>
          <a:p>
            <a:pPr marL="274320" lvl="0" indent="-274320" algn="l" rtl="0">
              <a:spcBef>
                <a:spcPts val="400"/>
              </a:spcBef>
              <a:spcAft>
                <a:spcPts val="0"/>
              </a:spcAft>
              <a:buSzPts val="2200"/>
              <a:buChar char="⚫"/>
            </a:pPr>
            <a:r>
              <a:rPr lang="en-MY" sz="2400" dirty="0"/>
              <a:t> </a:t>
            </a:r>
            <a:r>
              <a:rPr lang="en-MY" sz="2400" dirty="0" smtClean="0"/>
              <a:t>Main type of software a</a:t>
            </a:r>
            <a:r>
              <a:rPr lang="en-MY" sz="2400" dirty="0" smtClean="0"/>
              <a:t>re</a:t>
            </a:r>
            <a:r>
              <a:rPr lang="en-MY" sz="2400" dirty="0"/>
              <a:t>:</a:t>
            </a:r>
            <a:endParaRPr sz="2400" dirty="0"/>
          </a:p>
          <a:p>
            <a:pPr marL="742950" lvl="1" indent="-285750" algn="l" rtl="0">
              <a:spcBef>
                <a:spcPts val="400"/>
              </a:spcBef>
              <a:spcAft>
                <a:spcPts val="0"/>
              </a:spcAft>
              <a:buSzPts val="2200"/>
              <a:buChar char="⚫"/>
            </a:pPr>
            <a:r>
              <a:rPr lang="en-MY" dirty="0"/>
              <a:t>System software</a:t>
            </a:r>
            <a:endParaRPr dirty="0"/>
          </a:p>
          <a:p>
            <a:pPr marL="742950" lvl="1" indent="-285750" algn="l" rtl="0">
              <a:spcBef>
                <a:spcPts val="400"/>
              </a:spcBef>
              <a:spcAft>
                <a:spcPts val="0"/>
              </a:spcAft>
              <a:buSzPts val="2200"/>
              <a:buChar char="⚫"/>
            </a:pPr>
            <a:r>
              <a:rPr lang="en-MY" dirty="0"/>
              <a:t>Application software</a:t>
            </a:r>
            <a:endParaRPr dirty="0"/>
          </a:p>
          <a:p>
            <a:pPr marL="742950" lvl="1" indent="-285750" algn="l" rtl="0">
              <a:spcBef>
                <a:spcPts val="400"/>
              </a:spcBef>
              <a:spcAft>
                <a:spcPts val="0"/>
              </a:spcAft>
              <a:buSzPts val="2200"/>
              <a:buChar char="⚫"/>
            </a:pPr>
            <a:r>
              <a:rPr lang="en-MY" dirty="0"/>
              <a:t>Programming software</a:t>
            </a:r>
            <a:endParaRPr dirty="0"/>
          </a:p>
          <a:p>
            <a:pPr marL="742950" lvl="1" indent="-285750" algn="l" rtl="0">
              <a:spcBef>
                <a:spcPts val="400"/>
              </a:spcBef>
              <a:spcAft>
                <a:spcPts val="0"/>
              </a:spcAft>
              <a:buSzPts val="2200"/>
              <a:buChar char="⚫"/>
            </a:pPr>
            <a:r>
              <a:rPr lang="en-MY" dirty="0"/>
              <a:t>Malicious software</a:t>
            </a:r>
            <a:endParaRPr dirty="0"/>
          </a:p>
          <a:p>
            <a:pPr marL="742950" lvl="1" indent="-146050" algn="l" rtl="0">
              <a:spcBef>
                <a:spcPts val="400"/>
              </a:spcBef>
              <a:spcAft>
                <a:spcPts val="0"/>
              </a:spcAft>
              <a:buSzPts val="2200"/>
              <a:buNone/>
            </a:pPr>
            <a:endParaRPr sz="2000" dirty="0"/>
          </a:p>
        </p:txBody>
      </p:sp>
      <p:sp>
        <p:nvSpPr>
          <p:cNvPr id="115" name="Google Shape;115;p3"/>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3</a:t>
            </a:fld>
            <a:endParaRP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0"/>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30</a:t>
            </a:fld>
            <a:endParaRPr/>
          </a:p>
        </p:txBody>
      </p:sp>
      <p:sp>
        <p:nvSpPr>
          <p:cNvPr id="371" name="Google Shape;371;p30"/>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3200"/>
              <a:buFont typeface="Verdana"/>
              <a:buNone/>
            </a:pPr>
            <a:r>
              <a:rPr lang="en-MY" sz="3200" b="1" cap="none">
                <a:solidFill>
                  <a:schemeClr val="dk1"/>
                </a:solidFill>
                <a:latin typeface="Verdana"/>
                <a:ea typeface="Verdana"/>
                <a:cs typeface="Verdana"/>
                <a:sym typeface="Verdana"/>
              </a:rPr>
              <a:t>Application software – </a:t>
            </a:r>
            <a:endParaRPr/>
          </a:p>
          <a:p>
            <a:pPr marL="0" marR="0" lvl="0" indent="0" algn="l" rtl="0">
              <a:spcBef>
                <a:spcPts val="0"/>
              </a:spcBef>
              <a:spcAft>
                <a:spcPts val="0"/>
              </a:spcAft>
              <a:buClr>
                <a:schemeClr val="dk1"/>
              </a:buClr>
              <a:buSzPts val="3200"/>
              <a:buFont typeface="Verdana"/>
              <a:buNone/>
            </a:pPr>
            <a:r>
              <a:rPr lang="en-MY" sz="3200" b="1" cap="none">
                <a:solidFill>
                  <a:schemeClr val="dk1"/>
                </a:solidFill>
                <a:latin typeface="Verdana"/>
                <a:ea typeface="Verdana"/>
                <a:cs typeface="Verdana"/>
                <a:sym typeface="Verdana"/>
              </a:rPr>
              <a:t>			</a:t>
            </a:r>
            <a:r>
              <a:rPr lang="en-MY" sz="3200" b="1" cap="none">
                <a:solidFill>
                  <a:schemeClr val="dk1"/>
                </a:solidFill>
                <a:latin typeface="Arial"/>
                <a:ea typeface="Arial"/>
                <a:cs typeface="Arial"/>
                <a:sym typeface="Arial"/>
              </a:rPr>
              <a:t>Types of Application Software</a:t>
            </a:r>
            <a:endParaRPr sz="3200" b="1" cap="none">
              <a:solidFill>
                <a:schemeClr val="dk1"/>
              </a:solidFill>
              <a:latin typeface="Times New Roman"/>
              <a:ea typeface="Times New Roman"/>
              <a:cs typeface="Times New Roman"/>
              <a:sym typeface="Times New Roman"/>
            </a:endParaRPr>
          </a:p>
        </p:txBody>
      </p:sp>
      <p:sp>
        <p:nvSpPr>
          <p:cNvPr id="372" name="Google Shape;372;p30"/>
          <p:cNvSpPr/>
          <p:nvPr/>
        </p:nvSpPr>
        <p:spPr>
          <a:xfrm>
            <a:off x="483705" y="1409067"/>
            <a:ext cx="10876722" cy="5170646"/>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MY" sz="2000">
                <a:solidFill>
                  <a:schemeClr val="dk1"/>
                </a:solidFill>
                <a:latin typeface="Verdana"/>
                <a:ea typeface="Verdana"/>
                <a:cs typeface="Verdana"/>
                <a:sym typeface="Verdana"/>
              </a:rPr>
              <a:t>Word Processing Software</a:t>
            </a:r>
            <a:endParaRPr/>
          </a:p>
          <a:p>
            <a:pPr marL="0" marR="0" lvl="0" indent="0" algn="l" rtl="0">
              <a:spcBef>
                <a:spcPts val="0"/>
              </a:spcBef>
              <a:spcAft>
                <a:spcPts val="0"/>
              </a:spcAft>
              <a:buNone/>
            </a:pPr>
            <a:r>
              <a:rPr lang="en-MY" sz="1800">
                <a:solidFill>
                  <a:srgbClr val="51565E"/>
                </a:solidFill>
                <a:latin typeface="Verdana"/>
                <a:ea typeface="Verdana"/>
                <a:cs typeface="Verdana"/>
                <a:sym typeface="Verdana"/>
              </a:rPr>
              <a:t>Word Processing refers to using a personal computer (PC) or laptop to create, edit, save and print documents, which can be performed only with specialised software known as a Word Processor. </a:t>
            </a:r>
            <a:endParaRPr sz="1800">
              <a:solidFill>
                <a:srgbClr val="51565E"/>
              </a:solidFill>
              <a:latin typeface="Verdana"/>
              <a:ea typeface="Verdana"/>
              <a:cs typeface="Verdana"/>
              <a:sym typeface="Verdana"/>
            </a:endParaRPr>
          </a:p>
          <a:p>
            <a:pPr marL="0" marR="0" lvl="0" indent="0" algn="l" rtl="0">
              <a:spcBef>
                <a:spcPts val="0"/>
              </a:spcBef>
              <a:spcAft>
                <a:spcPts val="0"/>
              </a:spcAft>
              <a:buNone/>
            </a:pPr>
            <a:r>
              <a:rPr lang="en-MY" sz="1800">
                <a:solidFill>
                  <a:srgbClr val="51565E"/>
                </a:solidFill>
                <a:latin typeface="Verdana"/>
                <a:ea typeface="Verdana"/>
                <a:cs typeface="Verdana"/>
                <a:sym typeface="Verdana"/>
              </a:rPr>
              <a:t>	Example: </a:t>
            </a:r>
            <a:r>
              <a:rPr lang="en-MY" sz="1800">
                <a:solidFill>
                  <a:schemeClr val="dk1"/>
                </a:solidFill>
                <a:latin typeface="Verdana"/>
                <a:ea typeface="Verdana"/>
                <a:cs typeface="Verdana"/>
                <a:sym typeface="Verdana"/>
              </a:rPr>
              <a:t>Microsoft Word </a:t>
            </a:r>
            <a:endParaRPr sz="1800">
              <a:solidFill>
                <a:schemeClr val="dk1"/>
              </a:solidFill>
              <a:latin typeface="Verdana"/>
              <a:ea typeface="Verdana"/>
              <a:cs typeface="Verdana"/>
              <a:sym typeface="Verdana"/>
            </a:endParaRPr>
          </a:p>
          <a:p>
            <a:pPr marL="0" marR="0" lvl="0" indent="0" algn="l" rtl="0">
              <a:spcBef>
                <a:spcPts val="0"/>
              </a:spcBef>
              <a:spcAft>
                <a:spcPts val="0"/>
              </a:spcAft>
              <a:buNone/>
            </a:pPr>
            <a:endParaRPr sz="1800">
              <a:solidFill>
                <a:schemeClr val="dk1"/>
              </a:solidFill>
              <a:latin typeface="Verdana"/>
              <a:ea typeface="Verdana"/>
              <a:cs typeface="Verdana"/>
              <a:sym typeface="Verdana"/>
            </a:endParaRPr>
          </a:p>
          <a:p>
            <a:pPr marL="342900" marR="0" lvl="0" indent="-342900" algn="l" rtl="0">
              <a:spcBef>
                <a:spcPts val="0"/>
              </a:spcBef>
              <a:spcAft>
                <a:spcPts val="0"/>
              </a:spcAft>
              <a:buClr>
                <a:schemeClr val="dk1"/>
              </a:buClr>
              <a:buSzPts val="2000"/>
              <a:buFont typeface="Arial"/>
              <a:buChar char="•"/>
            </a:pPr>
            <a:r>
              <a:rPr lang="en-MY" sz="2000">
                <a:solidFill>
                  <a:schemeClr val="dk1"/>
                </a:solidFill>
                <a:latin typeface="Verdana"/>
                <a:ea typeface="Verdana"/>
                <a:cs typeface="Verdana"/>
                <a:sym typeface="Verdana"/>
              </a:rPr>
              <a:t>Spreadsheet Software</a:t>
            </a:r>
            <a:endParaRPr sz="2000" b="1">
              <a:solidFill>
                <a:schemeClr val="dk1"/>
              </a:solidFill>
              <a:latin typeface="Verdana"/>
              <a:ea typeface="Verdana"/>
              <a:cs typeface="Verdana"/>
              <a:sym typeface="Verdana"/>
            </a:endParaRPr>
          </a:p>
          <a:p>
            <a:pPr marL="0" marR="0" lvl="0" indent="0" algn="l" rtl="0">
              <a:spcBef>
                <a:spcPts val="0"/>
              </a:spcBef>
              <a:spcAft>
                <a:spcPts val="0"/>
              </a:spcAft>
              <a:buNone/>
            </a:pPr>
            <a:r>
              <a:rPr lang="en-MY" sz="1800">
                <a:solidFill>
                  <a:srgbClr val="51565E"/>
                </a:solidFill>
                <a:latin typeface="Verdana"/>
                <a:ea typeface="Verdana"/>
                <a:cs typeface="Verdana"/>
                <a:sym typeface="Verdana"/>
              </a:rPr>
              <a:t>Spreadsheet software is a type of computer program that enables a user to perform numerical functions and explore numbers through an automated version of an accounting worksheet. </a:t>
            </a:r>
            <a:endParaRPr sz="1800">
              <a:solidFill>
                <a:srgbClr val="51565E"/>
              </a:solidFill>
              <a:latin typeface="Verdana"/>
              <a:ea typeface="Verdana"/>
              <a:cs typeface="Verdana"/>
              <a:sym typeface="Verdana"/>
            </a:endParaRPr>
          </a:p>
          <a:p>
            <a:pPr marL="0" marR="0" lvl="0" indent="0" algn="l" rtl="0">
              <a:spcBef>
                <a:spcPts val="0"/>
              </a:spcBef>
              <a:spcAft>
                <a:spcPts val="0"/>
              </a:spcAft>
              <a:buNone/>
            </a:pPr>
            <a:r>
              <a:rPr lang="en-MY" sz="1800">
                <a:solidFill>
                  <a:srgbClr val="51565E"/>
                </a:solidFill>
                <a:latin typeface="Verdana"/>
                <a:ea typeface="Verdana"/>
                <a:cs typeface="Verdana"/>
                <a:sym typeface="Verdana"/>
              </a:rPr>
              <a:t>	Example: Microsoft Excel.</a:t>
            </a:r>
            <a:endParaRPr/>
          </a:p>
          <a:p>
            <a:pPr marL="0" marR="0" lvl="0" indent="0" algn="l" rtl="0">
              <a:spcBef>
                <a:spcPts val="0"/>
              </a:spcBef>
              <a:spcAft>
                <a:spcPts val="0"/>
              </a:spcAft>
              <a:buNone/>
            </a:pPr>
            <a:endParaRPr sz="1800">
              <a:solidFill>
                <a:schemeClr val="dk1"/>
              </a:solidFill>
              <a:latin typeface="Verdana"/>
              <a:ea typeface="Verdana"/>
              <a:cs typeface="Verdana"/>
              <a:sym typeface="Verdana"/>
            </a:endParaRPr>
          </a:p>
          <a:p>
            <a:pPr marL="342900" marR="0" lvl="0" indent="-342900" algn="l" rtl="0">
              <a:spcBef>
                <a:spcPts val="0"/>
              </a:spcBef>
              <a:spcAft>
                <a:spcPts val="0"/>
              </a:spcAft>
              <a:buClr>
                <a:schemeClr val="dk1"/>
              </a:buClr>
              <a:buSzPts val="2000"/>
              <a:buFont typeface="Arial"/>
              <a:buChar char="•"/>
            </a:pPr>
            <a:r>
              <a:rPr lang="en-MY" sz="2000">
                <a:solidFill>
                  <a:schemeClr val="dk1"/>
                </a:solidFill>
                <a:latin typeface="Verdana"/>
                <a:ea typeface="Verdana"/>
                <a:cs typeface="Verdana"/>
                <a:sym typeface="Verdana"/>
              </a:rPr>
              <a:t>Presentation Software</a:t>
            </a:r>
            <a:endParaRPr sz="2000" b="1">
              <a:solidFill>
                <a:schemeClr val="dk1"/>
              </a:solidFill>
              <a:latin typeface="Verdana"/>
              <a:ea typeface="Verdana"/>
              <a:cs typeface="Verdana"/>
              <a:sym typeface="Verdana"/>
            </a:endParaRPr>
          </a:p>
          <a:p>
            <a:pPr marL="0" marR="0" lvl="0" indent="0" algn="l" rtl="0">
              <a:spcBef>
                <a:spcPts val="0"/>
              </a:spcBef>
              <a:spcAft>
                <a:spcPts val="0"/>
              </a:spcAft>
              <a:buNone/>
            </a:pPr>
            <a:r>
              <a:rPr lang="en-MY" sz="1800">
                <a:solidFill>
                  <a:srgbClr val="51565E"/>
                </a:solidFill>
                <a:latin typeface="Verdana"/>
                <a:ea typeface="Verdana"/>
                <a:cs typeface="Verdana"/>
                <a:sym typeface="Verdana"/>
              </a:rPr>
              <a:t>Presentation software, also commonly known as presentation graphics, is a particular category of application program used to construct sequences of words and a series of pictures that tell a story or help support a speech or public presentation of any information or a launch of new products or services.</a:t>
            </a:r>
            <a:endParaRPr/>
          </a:p>
          <a:p>
            <a:pPr marL="0" marR="0" lvl="0" indent="0" algn="l" rtl="0">
              <a:spcBef>
                <a:spcPts val="0"/>
              </a:spcBef>
              <a:spcAft>
                <a:spcPts val="0"/>
              </a:spcAft>
              <a:buNone/>
            </a:pPr>
            <a:r>
              <a:rPr lang="en-MY" sz="1800">
                <a:solidFill>
                  <a:srgbClr val="51565E"/>
                </a:solidFill>
                <a:latin typeface="Verdana"/>
                <a:ea typeface="Verdana"/>
                <a:cs typeface="Verdana"/>
                <a:sym typeface="Verdana"/>
              </a:rPr>
              <a:t>	Example: PowerPoint</a:t>
            </a:r>
            <a:endParaRPr sz="1800">
              <a:solidFill>
                <a:schemeClr val="dk1"/>
              </a:solidFill>
              <a:latin typeface="Verdana"/>
              <a:ea typeface="Verdana"/>
              <a:cs typeface="Verdana"/>
              <a:sym typeface="Verdana"/>
            </a:endParaRPr>
          </a:p>
        </p:txBody>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1"/>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31</a:t>
            </a:fld>
            <a:endParaRPr/>
          </a:p>
        </p:txBody>
      </p:sp>
      <p:sp>
        <p:nvSpPr>
          <p:cNvPr id="378" name="Google Shape;378;p31"/>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3200"/>
              <a:buFont typeface="Verdana"/>
              <a:buNone/>
            </a:pPr>
            <a:r>
              <a:rPr lang="en-MY" sz="3200" b="1" cap="none">
                <a:solidFill>
                  <a:schemeClr val="dk1"/>
                </a:solidFill>
                <a:latin typeface="Verdana"/>
                <a:ea typeface="Verdana"/>
                <a:cs typeface="Verdana"/>
                <a:sym typeface="Verdana"/>
              </a:rPr>
              <a:t>Application software – </a:t>
            </a:r>
            <a:endParaRPr/>
          </a:p>
          <a:p>
            <a:pPr marL="0" marR="0" lvl="0" indent="0" algn="l" rtl="0">
              <a:spcBef>
                <a:spcPts val="0"/>
              </a:spcBef>
              <a:spcAft>
                <a:spcPts val="0"/>
              </a:spcAft>
              <a:buClr>
                <a:schemeClr val="dk1"/>
              </a:buClr>
              <a:buSzPts val="3200"/>
              <a:buFont typeface="Verdana"/>
              <a:buNone/>
            </a:pPr>
            <a:r>
              <a:rPr lang="en-MY" sz="3200" b="1" cap="none">
                <a:solidFill>
                  <a:schemeClr val="dk1"/>
                </a:solidFill>
                <a:latin typeface="Verdana"/>
                <a:ea typeface="Verdana"/>
                <a:cs typeface="Verdana"/>
                <a:sym typeface="Verdana"/>
              </a:rPr>
              <a:t>			</a:t>
            </a:r>
            <a:r>
              <a:rPr lang="en-MY" sz="3200" b="1" cap="none">
                <a:solidFill>
                  <a:schemeClr val="dk1"/>
                </a:solidFill>
                <a:latin typeface="Arial"/>
                <a:ea typeface="Arial"/>
                <a:cs typeface="Arial"/>
                <a:sym typeface="Arial"/>
              </a:rPr>
              <a:t>Types of Application Software</a:t>
            </a:r>
            <a:endParaRPr sz="3200" b="1" cap="none">
              <a:solidFill>
                <a:schemeClr val="dk1"/>
              </a:solidFill>
              <a:latin typeface="Times New Roman"/>
              <a:ea typeface="Times New Roman"/>
              <a:cs typeface="Times New Roman"/>
              <a:sym typeface="Times New Roman"/>
            </a:endParaRPr>
          </a:p>
        </p:txBody>
      </p:sp>
      <p:sp>
        <p:nvSpPr>
          <p:cNvPr id="379" name="Google Shape;379;p31"/>
          <p:cNvSpPr/>
          <p:nvPr/>
        </p:nvSpPr>
        <p:spPr>
          <a:xfrm>
            <a:off x="422706" y="1365705"/>
            <a:ext cx="11464494" cy="520142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MY" sz="2000" b="1">
                <a:solidFill>
                  <a:schemeClr val="dk1"/>
                </a:solidFill>
                <a:latin typeface="Verdana"/>
                <a:ea typeface="Verdana"/>
                <a:cs typeface="Verdana"/>
                <a:sym typeface="Verdana"/>
              </a:rPr>
              <a:t>Multimedia Software</a:t>
            </a:r>
            <a:endParaRPr/>
          </a:p>
          <a:p>
            <a:pPr marL="0" marR="0" lvl="0" indent="0" algn="l" rtl="0">
              <a:spcBef>
                <a:spcPts val="0"/>
              </a:spcBef>
              <a:spcAft>
                <a:spcPts val="0"/>
              </a:spcAft>
              <a:buNone/>
            </a:pPr>
            <a:r>
              <a:rPr lang="en-MY" sz="1800">
                <a:solidFill>
                  <a:srgbClr val="51565E"/>
                </a:solidFill>
                <a:latin typeface="Verdana"/>
                <a:ea typeface="Verdana"/>
                <a:cs typeface="Verdana"/>
                <a:sym typeface="Verdana"/>
              </a:rPr>
              <a:t>Multimedia software can be described as the combination of text, audio, images, animation, or video to produce a wide scope of interactive content for both professional and personal use.</a:t>
            </a:r>
            <a:endParaRPr/>
          </a:p>
          <a:p>
            <a:pPr marL="0" marR="0" lvl="0" indent="0" algn="l" rtl="0">
              <a:spcBef>
                <a:spcPts val="0"/>
              </a:spcBef>
              <a:spcAft>
                <a:spcPts val="0"/>
              </a:spcAft>
              <a:buNone/>
            </a:pPr>
            <a:r>
              <a:rPr lang="en-MY" sz="1800">
                <a:solidFill>
                  <a:srgbClr val="51565E"/>
                </a:solidFill>
                <a:latin typeface="Verdana"/>
                <a:ea typeface="Verdana"/>
                <a:cs typeface="Verdana"/>
                <a:sym typeface="Verdana"/>
              </a:rPr>
              <a:t>	Example: PowerDvD</a:t>
            </a:r>
            <a:endParaRPr sz="1800">
              <a:solidFill>
                <a:srgbClr val="51565E"/>
              </a:solidFill>
              <a:latin typeface="Verdana"/>
              <a:ea typeface="Verdana"/>
              <a:cs typeface="Verdana"/>
              <a:sym typeface="Verdana"/>
            </a:endParaRPr>
          </a:p>
          <a:p>
            <a:pPr marL="0" marR="0" lvl="0" indent="0" algn="l" rtl="0">
              <a:spcBef>
                <a:spcPts val="0"/>
              </a:spcBef>
              <a:spcAft>
                <a:spcPts val="0"/>
              </a:spcAft>
              <a:buNone/>
            </a:pPr>
            <a:r>
              <a:rPr lang="en-MY" sz="1800">
                <a:solidFill>
                  <a:srgbClr val="51565E"/>
                </a:solidFill>
                <a:latin typeface="Verdana"/>
                <a:ea typeface="Verdana"/>
                <a:cs typeface="Verdana"/>
                <a:sym typeface="Verdana"/>
              </a:rPr>
              <a:t>	</a:t>
            </a:r>
            <a:endParaRPr sz="1800">
              <a:solidFill>
                <a:srgbClr val="51565E"/>
              </a:solidFill>
              <a:latin typeface="Verdana"/>
              <a:ea typeface="Verdana"/>
              <a:cs typeface="Verdana"/>
              <a:sym typeface="Verdana"/>
            </a:endParaRPr>
          </a:p>
          <a:p>
            <a:pPr marL="0" marR="0" lvl="0" indent="0" algn="l" rtl="0">
              <a:spcBef>
                <a:spcPts val="0"/>
              </a:spcBef>
              <a:spcAft>
                <a:spcPts val="0"/>
              </a:spcAft>
              <a:buNone/>
            </a:pPr>
            <a:endParaRPr sz="1800">
              <a:solidFill>
                <a:schemeClr val="dk1"/>
              </a:solidFill>
              <a:latin typeface="Verdana"/>
              <a:ea typeface="Verdana"/>
              <a:cs typeface="Verdana"/>
              <a:sym typeface="Verdana"/>
            </a:endParaRPr>
          </a:p>
          <a:p>
            <a:pPr marL="342900" marR="0" lvl="0" indent="-342900" algn="l" rtl="0">
              <a:spcBef>
                <a:spcPts val="0"/>
              </a:spcBef>
              <a:spcAft>
                <a:spcPts val="0"/>
              </a:spcAft>
              <a:buClr>
                <a:schemeClr val="dk1"/>
              </a:buClr>
              <a:buSzPts val="2000"/>
              <a:buFont typeface="Arial"/>
              <a:buChar char="•"/>
            </a:pPr>
            <a:r>
              <a:rPr lang="en-MY" sz="2000" b="1">
                <a:solidFill>
                  <a:schemeClr val="dk1"/>
                </a:solidFill>
                <a:latin typeface="Verdana"/>
                <a:ea typeface="Verdana"/>
                <a:cs typeface="Verdana"/>
                <a:sym typeface="Verdana"/>
              </a:rPr>
              <a:t>Web Browsers</a:t>
            </a:r>
            <a:endParaRPr/>
          </a:p>
          <a:p>
            <a:pPr marL="0" marR="0" lvl="0" indent="0" algn="l" rtl="0">
              <a:spcBef>
                <a:spcPts val="0"/>
              </a:spcBef>
              <a:spcAft>
                <a:spcPts val="0"/>
              </a:spcAft>
              <a:buNone/>
            </a:pPr>
            <a:r>
              <a:rPr lang="en-MY" sz="1800">
                <a:solidFill>
                  <a:srgbClr val="51565E"/>
                </a:solidFill>
                <a:latin typeface="Verdana"/>
                <a:ea typeface="Verdana"/>
                <a:cs typeface="Verdana"/>
                <a:sym typeface="Verdana"/>
              </a:rPr>
              <a:t>A web browser can take you all over the internet. It retrieves data from other parts of the web and shows it on your desktop or mobile device for viewing. The data is transmitted using the Hypertext Transfer Protocol, which describes how text, images, and video are shared on the World Wide Web.</a:t>
            </a:r>
            <a:endParaRPr/>
          </a:p>
          <a:p>
            <a:pPr marL="0" marR="0" lvl="0" indent="0" algn="l" rtl="0">
              <a:spcBef>
                <a:spcPts val="0"/>
              </a:spcBef>
              <a:spcAft>
                <a:spcPts val="0"/>
              </a:spcAft>
              <a:buNone/>
            </a:pPr>
            <a:r>
              <a:rPr lang="en-MY" sz="1800">
                <a:solidFill>
                  <a:srgbClr val="51565E"/>
                </a:solidFill>
                <a:latin typeface="Verdana"/>
                <a:ea typeface="Verdana"/>
                <a:cs typeface="Verdana"/>
                <a:sym typeface="Verdana"/>
              </a:rPr>
              <a:t>	Example: Google Chrome</a:t>
            </a:r>
            <a:endParaRPr sz="1800">
              <a:solidFill>
                <a:schemeClr val="dk1"/>
              </a:solidFill>
              <a:latin typeface="Verdana"/>
              <a:ea typeface="Verdana"/>
              <a:cs typeface="Verdana"/>
              <a:sym typeface="Verdana"/>
            </a:endParaRPr>
          </a:p>
          <a:p>
            <a:pPr marL="0" marR="0" lvl="0" indent="0" algn="l" rtl="0">
              <a:spcBef>
                <a:spcPts val="0"/>
              </a:spcBef>
              <a:spcAft>
                <a:spcPts val="0"/>
              </a:spcAft>
              <a:buNone/>
            </a:pPr>
            <a:endParaRPr sz="2000">
              <a:solidFill>
                <a:schemeClr val="dk1"/>
              </a:solidFill>
              <a:latin typeface="Verdana"/>
              <a:ea typeface="Verdana"/>
              <a:cs typeface="Verdana"/>
              <a:sym typeface="Verdana"/>
            </a:endParaRPr>
          </a:p>
          <a:p>
            <a:pPr marL="342900" marR="0" lvl="0" indent="-342900" algn="l" rtl="0">
              <a:spcBef>
                <a:spcPts val="0"/>
              </a:spcBef>
              <a:spcAft>
                <a:spcPts val="0"/>
              </a:spcAft>
              <a:buClr>
                <a:schemeClr val="dk1"/>
              </a:buClr>
              <a:buSzPts val="2000"/>
              <a:buFont typeface="Arial"/>
              <a:buChar char="•"/>
            </a:pPr>
            <a:r>
              <a:rPr lang="en-MY" sz="2000" b="1">
                <a:solidFill>
                  <a:schemeClr val="dk1"/>
                </a:solidFill>
                <a:latin typeface="Verdana"/>
                <a:ea typeface="Verdana"/>
                <a:cs typeface="Verdana"/>
                <a:sym typeface="Verdana"/>
              </a:rPr>
              <a:t>Educational Software</a:t>
            </a:r>
            <a:endParaRPr/>
          </a:p>
          <a:p>
            <a:pPr marL="0" marR="0" lvl="0" indent="0" algn="l" rtl="0">
              <a:spcBef>
                <a:spcPts val="0"/>
              </a:spcBef>
              <a:spcAft>
                <a:spcPts val="0"/>
              </a:spcAft>
              <a:buNone/>
            </a:pPr>
            <a:r>
              <a:rPr lang="en-MY" sz="1800">
                <a:solidFill>
                  <a:srgbClr val="51565E"/>
                </a:solidFill>
                <a:latin typeface="Verdana"/>
                <a:ea typeface="Verdana"/>
                <a:cs typeface="Verdana"/>
                <a:sym typeface="Verdana"/>
              </a:rPr>
              <a:t>Educational software refers to any computer software designed solely for educational reasons. It includes a wide range of software, including language learning software, classroom management software (CMS), and reference software for students and other professionals.</a:t>
            </a:r>
            <a:endParaRPr/>
          </a:p>
          <a:p>
            <a:pPr marL="0" marR="0" lvl="0" indent="0" algn="l" rtl="0">
              <a:spcBef>
                <a:spcPts val="0"/>
              </a:spcBef>
              <a:spcAft>
                <a:spcPts val="0"/>
              </a:spcAft>
              <a:buNone/>
            </a:pPr>
            <a:r>
              <a:rPr lang="en-MY" sz="1800">
                <a:solidFill>
                  <a:srgbClr val="51565E"/>
                </a:solidFill>
                <a:latin typeface="Verdana"/>
                <a:ea typeface="Verdana"/>
                <a:cs typeface="Verdana"/>
                <a:sym typeface="Verdana"/>
              </a:rPr>
              <a:t>	Example: Moodle</a:t>
            </a:r>
            <a:endParaRPr sz="1800">
              <a:solidFill>
                <a:schemeClr val="dk1"/>
              </a:solidFill>
              <a:latin typeface="Verdana"/>
              <a:ea typeface="Verdana"/>
              <a:cs typeface="Verdana"/>
              <a:sym typeface="Verdana"/>
            </a:endParaRPr>
          </a:p>
        </p:txBody>
      </p:sp>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2"/>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32</a:t>
            </a:fld>
            <a:endParaRPr/>
          </a:p>
        </p:txBody>
      </p:sp>
      <p:sp>
        <p:nvSpPr>
          <p:cNvPr id="385" name="Google Shape;385;p32"/>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3200"/>
              <a:buFont typeface="Verdana"/>
              <a:buNone/>
            </a:pPr>
            <a:r>
              <a:rPr lang="en-MY" sz="3200" b="1" cap="none">
                <a:solidFill>
                  <a:schemeClr val="dk1"/>
                </a:solidFill>
                <a:latin typeface="Verdana"/>
                <a:ea typeface="Verdana"/>
                <a:cs typeface="Verdana"/>
                <a:sym typeface="Verdana"/>
              </a:rPr>
              <a:t>Application software – </a:t>
            </a:r>
            <a:endParaRPr/>
          </a:p>
          <a:p>
            <a:pPr marL="0" marR="0" lvl="0" indent="0" algn="l" rtl="0">
              <a:spcBef>
                <a:spcPts val="0"/>
              </a:spcBef>
              <a:spcAft>
                <a:spcPts val="0"/>
              </a:spcAft>
              <a:buClr>
                <a:schemeClr val="dk1"/>
              </a:buClr>
              <a:buSzPts val="3200"/>
              <a:buFont typeface="Verdana"/>
              <a:buNone/>
            </a:pPr>
            <a:r>
              <a:rPr lang="en-MY" sz="3200" b="1" cap="none">
                <a:solidFill>
                  <a:schemeClr val="dk1"/>
                </a:solidFill>
                <a:latin typeface="Verdana"/>
                <a:ea typeface="Verdana"/>
                <a:cs typeface="Verdana"/>
                <a:sym typeface="Verdana"/>
              </a:rPr>
              <a:t>			</a:t>
            </a:r>
            <a:r>
              <a:rPr lang="en-MY" sz="3200" b="1" cap="none">
                <a:solidFill>
                  <a:schemeClr val="dk1"/>
                </a:solidFill>
                <a:latin typeface="Arial"/>
                <a:ea typeface="Arial"/>
                <a:cs typeface="Arial"/>
                <a:sym typeface="Arial"/>
              </a:rPr>
              <a:t>Types of Application Software</a:t>
            </a:r>
            <a:endParaRPr sz="3200" b="1" cap="none">
              <a:solidFill>
                <a:schemeClr val="dk1"/>
              </a:solidFill>
              <a:latin typeface="Times New Roman"/>
              <a:ea typeface="Times New Roman"/>
              <a:cs typeface="Times New Roman"/>
              <a:sym typeface="Times New Roman"/>
            </a:endParaRPr>
          </a:p>
        </p:txBody>
      </p:sp>
      <p:sp>
        <p:nvSpPr>
          <p:cNvPr id="386" name="Google Shape;386;p32"/>
          <p:cNvSpPr/>
          <p:nvPr/>
        </p:nvSpPr>
        <p:spPr>
          <a:xfrm>
            <a:off x="422706" y="1365705"/>
            <a:ext cx="11464494" cy="523220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000"/>
              <a:buFont typeface="Arial"/>
              <a:buChar char="•"/>
            </a:pPr>
            <a:r>
              <a:rPr lang="en-MY" sz="2000" b="1">
                <a:solidFill>
                  <a:schemeClr val="dk1"/>
                </a:solidFill>
                <a:latin typeface="Verdana"/>
                <a:ea typeface="Verdana"/>
                <a:cs typeface="Verdana"/>
                <a:sym typeface="Verdana"/>
              </a:rPr>
              <a:t>Graphics Software</a:t>
            </a:r>
            <a:endParaRPr/>
          </a:p>
          <a:p>
            <a:pPr marL="0" marR="0" lvl="0" indent="0" algn="l" rtl="0">
              <a:spcBef>
                <a:spcPts val="0"/>
              </a:spcBef>
              <a:spcAft>
                <a:spcPts val="0"/>
              </a:spcAft>
              <a:buNone/>
            </a:pPr>
            <a:r>
              <a:rPr lang="en-MY" sz="1800">
                <a:solidFill>
                  <a:schemeClr val="dk1"/>
                </a:solidFill>
                <a:latin typeface="Verdana"/>
                <a:ea typeface="Verdana"/>
                <a:cs typeface="Verdana"/>
                <a:sym typeface="Verdana"/>
              </a:rPr>
              <a:t>Graphics software can be reworked with bitmap and/or vector graphics and can be utilised to create label templates. </a:t>
            </a:r>
            <a:endParaRPr sz="1800">
              <a:solidFill>
                <a:schemeClr val="dk1"/>
              </a:solidFill>
              <a:latin typeface="Verdana"/>
              <a:ea typeface="Verdana"/>
              <a:cs typeface="Verdana"/>
              <a:sym typeface="Verdana"/>
            </a:endParaRPr>
          </a:p>
          <a:p>
            <a:pPr marL="0" marR="0" lvl="0" indent="0" algn="l" rtl="0">
              <a:spcBef>
                <a:spcPts val="0"/>
              </a:spcBef>
              <a:spcAft>
                <a:spcPts val="0"/>
              </a:spcAft>
              <a:buNone/>
            </a:pPr>
            <a:r>
              <a:rPr lang="en-MY" sz="1800">
                <a:solidFill>
                  <a:schemeClr val="dk1"/>
                </a:solidFill>
                <a:latin typeface="Verdana"/>
                <a:ea typeface="Verdana"/>
                <a:cs typeface="Verdana"/>
                <a:sym typeface="Verdana"/>
              </a:rPr>
              <a:t>	Example: Canva, Adobe Illustrator, Photoshop</a:t>
            </a:r>
            <a:endParaRPr/>
          </a:p>
          <a:p>
            <a:pPr marL="0" marR="0" lvl="0" indent="0" algn="l" rtl="0">
              <a:spcBef>
                <a:spcPts val="0"/>
              </a:spcBef>
              <a:spcAft>
                <a:spcPts val="0"/>
              </a:spcAft>
              <a:buNone/>
            </a:pPr>
            <a:endParaRPr sz="2000">
              <a:solidFill>
                <a:schemeClr val="dk1"/>
              </a:solidFill>
              <a:latin typeface="Verdana"/>
              <a:ea typeface="Verdana"/>
              <a:cs typeface="Verdana"/>
              <a:sym typeface="Verdana"/>
            </a:endParaRPr>
          </a:p>
          <a:p>
            <a:pPr marL="285750" marR="0" lvl="0" indent="-285750" algn="l" rtl="0">
              <a:spcBef>
                <a:spcPts val="0"/>
              </a:spcBef>
              <a:spcAft>
                <a:spcPts val="0"/>
              </a:spcAft>
              <a:buClr>
                <a:schemeClr val="dk1"/>
              </a:buClr>
              <a:buSzPts val="2000"/>
              <a:buFont typeface="Arial"/>
              <a:buChar char="•"/>
            </a:pPr>
            <a:r>
              <a:rPr lang="en-MY" sz="2000" b="1">
                <a:solidFill>
                  <a:schemeClr val="dk1"/>
                </a:solidFill>
                <a:latin typeface="Verdana"/>
                <a:ea typeface="Verdana"/>
                <a:cs typeface="Verdana"/>
                <a:sym typeface="Verdana"/>
              </a:rPr>
              <a:t>Freeware</a:t>
            </a:r>
            <a:endParaRPr sz="2000" b="1">
              <a:solidFill>
                <a:schemeClr val="dk1"/>
              </a:solidFill>
              <a:latin typeface="Verdana"/>
              <a:ea typeface="Verdana"/>
              <a:cs typeface="Verdana"/>
              <a:sym typeface="Verdana"/>
            </a:endParaRPr>
          </a:p>
          <a:p>
            <a:pPr marL="0" marR="0" lvl="0" indent="0" algn="l" rtl="0">
              <a:spcBef>
                <a:spcPts val="0"/>
              </a:spcBef>
              <a:spcAft>
                <a:spcPts val="0"/>
              </a:spcAft>
              <a:buNone/>
            </a:pPr>
            <a:r>
              <a:rPr lang="en-MY" sz="1800">
                <a:solidFill>
                  <a:schemeClr val="dk1"/>
                </a:solidFill>
                <a:latin typeface="Verdana"/>
                <a:ea typeface="Verdana"/>
                <a:cs typeface="Verdana"/>
                <a:sym typeface="Verdana"/>
              </a:rPr>
              <a:t>Freeware is typically marketed for profit but might be allocated specifically for a business or commercial purpose with the aim of expanding the market share of any newly launched premium product. </a:t>
            </a:r>
            <a:endParaRPr sz="1800">
              <a:solidFill>
                <a:schemeClr val="dk1"/>
              </a:solidFill>
              <a:latin typeface="Verdana"/>
              <a:ea typeface="Verdana"/>
              <a:cs typeface="Verdana"/>
              <a:sym typeface="Verdana"/>
            </a:endParaRPr>
          </a:p>
          <a:p>
            <a:pPr marL="0" marR="0" lvl="0" indent="0" algn="l" rtl="0">
              <a:spcBef>
                <a:spcPts val="0"/>
              </a:spcBef>
              <a:spcAft>
                <a:spcPts val="0"/>
              </a:spcAft>
              <a:buNone/>
            </a:pPr>
            <a:r>
              <a:rPr lang="en-MY" sz="1800">
                <a:solidFill>
                  <a:schemeClr val="dk1"/>
                </a:solidFill>
                <a:latin typeface="Verdana"/>
                <a:ea typeface="Verdana"/>
                <a:cs typeface="Verdana"/>
                <a:sym typeface="Verdana"/>
              </a:rPr>
              <a:t>	Examples: Adobe Reader, Free Studio, and Skype.</a:t>
            </a:r>
            <a:endParaRPr/>
          </a:p>
          <a:p>
            <a:pPr marL="0" marR="0" lvl="0" indent="0" algn="l" rtl="0">
              <a:spcBef>
                <a:spcPts val="0"/>
              </a:spcBef>
              <a:spcAft>
                <a:spcPts val="0"/>
              </a:spcAft>
              <a:buNone/>
            </a:pPr>
            <a:endParaRPr sz="2000">
              <a:solidFill>
                <a:schemeClr val="dk1"/>
              </a:solidFill>
              <a:latin typeface="Verdana"/>
              <a:ea typeface="Verdana"/>
              <a:cs typeface="Verdana"/>
              <a:sym typeface="Verdana"/>
            </a:endParaRPr>
          </a:p>
          <a:p>
            <a:pPr marL="285750" marR="0" lvl="0" indent="-285750" algn="l" rtl="0">
              <a:spcBef>
                <a:spcPts val="0"/>
              </a:spcBef>
              <a:spcAft>
                <a:spcPts val="0"/>
              </a:spcAft>
              <a:buClr>
                <a:schemeClr val="dk1"/>
              </a:buClr>
              <a:buSzPts val="2000"/>
              <a:buFont typeface="Arial"/>
              <a:buChar char="•"/>
            </a:pPr>
            <a:r>
              <a:rPr lang="en-MY" sz="2000" b="1">
                <a:solidFill>
                  <a:schemeClr val="dk1"/>
                </a:solidFill>
                <a:latin typeface="Verdana"/>
                <a:ea typeface="Verdana"/>
                <a:cs typeface="Verdana"/>
                <a:sym typeface="Verdana"/>
              </a:rPr>
              <a:t>Shareware</a:t>
            </a:r>
            <a:endParaRPr sz="2000" b="1">
              <a:solidFill>
                <a:schemeClr val="dk1"/>
              </a:solidFill>
              <a:latin typeface="Verdana"/>
              <a:ea typeface="Verdana"/>
              <a:cs typeface="Verdana"/>
              <a:sym typeface="Verdana"/>
            </a:endParaRPr>
          </a:p>
          <a:p>
            <a:pPr marL="0" marR="0" lvl="0" indent="0" algn="l" rtl="0">
              <a:spcBef>
                <a:spcPts val="0"/>
              </a:spcBef>
              <a:spcAft>
                <a:spcPts val="0"/>
              </a:spcAft>
              <a:buNone/>
            </a:pPr>
            <a:r>
              <a:rPr lang="en-MY" sz="1800">
                <a:solidFill>
                  <a:schemeClr val="dk1"/>
                </a:solidFill>
                <a:latin typeface="Verdana"/>
                <a:ea typeface="Verdana"/>
                <a:cs typeface="Verdana"/>
                <a:sym typeface="Verdana"/>
              </a:rPr>
              <a:t>Shareware is software supplied for free on a trial basis for the user to test or use the programme for a specific amount of days with the understanding that the user may need or want to pay for it later if they are satisfied with the product usage. Some software manufacturers provide a shareware edition of their product with an expiration date built in, such that after 30 days, the user or customer can no longer access the application for further use.</a:t>
            </a:r>
            <a:endParaRPr/>
          </a:p>
          <a:p>
            <a:pPr marL="0" marR="0" lvl="0" indent="0" algn="l" rtl="0">
              <a:spcBef>
                <a:spcPts val="0"/>
              </a:spcBef>
              <a:spcAft>
                <a:spcPts val="0"/>
              </a:spcAft>
              <a:buNone/>
            </a:pPr>
            <a:r>
              <a:rPr lang="en-MY" sz="1800">
                <a:solidFill>
                  <a:schemeClr val="dk1"/>
                </a:solidFill>
                <a:latin typeface="Verdana"/>
                <a:ea typeface="Verdana"/>
                <a:cs typeface="Verdana"/>
                <a:sym typeface="Verdana"/>
              </a:rPr>
              <a:t>	Example: WinZip</a:t>
            </a:r>
            <a:endParaRPr/>
          </a:p>
        </p:txBody>
      </p:sp>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3"/>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33</a:t>
            </a:fld>
            <a:endParaRPr/>
          </a:p>
        </p:txBody>
      </p:sp>
      <p:sp>
        <p:nvSpPr>
          <p:cNvPr id="392" name="Google Shape;392;p33"/>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3200"/>
              <a:buFont typeface="Verdana"/>
              <a:buNone/>
            </a:pPr>
            <a:r>
              <a:rPr lang="en-MY" sz="3200" b="1" cap="none">
                <a:solidFill>
                  <a:schemeClr val="dk1"/>
                </a:solidFill>
                <a:latin typeface="Verdana"/>
                <a:ea typeface="Verdana"/>
                <a:cs typeface="Verdana"/>
                <a:sym typeface="Verdana"/>
              </a:rPr>
              <a:t>Application software – </a:t>
            </a:r>
            <a:endParaRPr/>
          </a:p>
          <a:p>
            <a:pPr marL="0" marR="0" lvl="0" indent="0" algn="l" rtl="0">
              <a:spcBef>
                <a:spcPts val="0"/>
              </a:spcBef>
              <a:spcAft>
                <a:spcPts val="0"/>
              </a:spcAft>
              <a:buClr>
                <a:schemeClr val="dk1"/>
              </a:buClr>
              <a:buSzPts val="3200"/>
              <a:buFont typeface="Verdana"/>
              <a:buNone/>
            </a:pPr>
            <a:r>
              <a:rPr lang="en-MY" sz="3200" b="1" cap="none">
                <a:solidFill>
                  <a:schemeClr val="dk1"/>
                </a:solidFill>
                <a:latin typeface="Verdana"/>
                <a:ea typeface="Verdana"/>
                <a:cs typeface="Verdana"/>
                <a:sym typeface="Verdana"/>
              </a:rPr>
              <a:t>			</a:t>
            </a:r>
            <a:r>
              <a:rPr lang="en-MY" sz="3200" b="1" cap="none">
                <a:solidFill>
                  <a:schemeClr val="dk1"/>
                </a:solidFill>
                <a:latin typeface="Arial"/>
                <a:ea typeface="Arial"/>
                <a:cs typeface="Arial"/>
                <a:sym typeface="Arial"/>
              </a:rPr>
              <a:t>Types of Application Software</a:t>
            </a:r>
            <a:endParaRPr sz="3200" b="1" cap="none">
              <a:solidFill>
                <a:schemeClr val="dk1"/>
              </a:solidFill>
              <a:latin typeface="Times New Roman"/>
              <a:ea typeface="Times New Roman"/>
              <a:cs typeface="Times New Roman"/>
              <a:sym typeface="Times New Roman"/>
            </a:endParaRPr>
          </a:p>
        </p:txBody>
      </p:sp>
      <p:sp>
        <p:nvSpPr>
          <p:cNvPr id="393" name="Google Shape;393;p33"/>
          <p:cNvSpPr/>
          <p:nvPr/>
        </p:nvSpPr>
        <p:spPr>
          <a:xfrm>
            <a:off x="422706" y="1365705"/>
            <a:ext cx="11464494" cy="517064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000"/>
              <a:buFont typeface="Arial"/>
              <a:buChar char="•"/>
            </a:pPr>
            <a:r>
              <a:rPr lang="en-MY" sz="2000" b="1">
                <a:solidFill>
                  <a:schemeClr val="dk1"/>
                </a:solidFill>
                <a:latin typeface="Verdana"/>
                <a:ea typeface="Verdana"/>
                <a:cs typeface="Verdana"/>
                <a:sym typeface="Verdana"/>
              </a:rPr>
              <a:t>Simulation Software</a:t>
            </a:r>
            <a:endParaRPr/>
          </a:p>
          <a:p>
            <a:pPr marL="0" marR="0" lvl="0" indent="0" algn="l" rtl="0">
              <a:spcBef>
                <a:spcPts val="0"/>
              </a:spcBef>
              <a:spcAft>
                <a:spcPts val="0"/>
              </a:spcAft>
              <a:buNone/>
            </a:pPr>
            <a:r>
              <a:rPr lang="en-MY" sz="1800">
                <a:solidFill>
                  <a:schemeClr val="dk1"/>
                </a:solidFill>
                <a:latin typeface="Verdana"/>
                <a:ea typeface="Verdana"/>
                <a:cs typeface="Verdana"/>
                <a:sym typeface="Verdana"/>
              </a:rPr>
              <a:t>Simulation software authorises engineers to evaluate, optimise, and compare product designs with other similar software by modelling real-world events in a computer-generated environment.</a:t>
            </a:r>
            <a:endParaRPr/>
          </a:p>
          <a:p>
            <a:pPr marL="0" marR="0" lvl="0" indent="0" algn="l" rtl="0">
              <a:spcBef>
                <a:spcPts val="0"/>
              </a:spcBef>
              <a:spcAft>
                <a:spcPts val="0"/>
              </a:spcAft>
              <a:buNone/>
            </a:pPr>
            <a:r>
              <a:rPr lang="en-MY" sz="1800">
                <a:solidFill>
                  <a:schemeClr val="dk1"/>
                </a:solidFill>
                <a:latin typeface="Verdana"/>
                <a:ea typeface="Verdana"/>
                <a:cs typeface="Verdana"/>
                <a:sym typeface="Verdana"/>
              </a:rPr>
              <a:t>	Example: Simulink, Autodesk Inventor</a:t>
            </a:r>
            <a:endParaRPr/>
          </a:p>
          <a:p>
            <a:pPr marL="0" marR="0" lvl="0" indent="0" algn="l" rtl="0">
              <a:spcBef>
                <a:spcPts val="0"/>
              </a:spcBef>
              <a:spcAft>
                <a:spcPts val="0"/>
              </a:spcAft>
              <a:buNone/>
            </a:pPr>
            <a:endParaRPr sz="1800" b="1">
              <a:solidFill>
                <a:schemeClr val="dk1"/>
              </a:solidFill>
              <a:latin typeface="Verdana"/>
              <a:ea typeface="Verdana"/>
              <a:cs typeface="Verdana"/>
              <a:sym typeface="Verdana"/>
            </a:endParaRPr>
          </a:p>
          <a:p>
            <a:pPr marL="285750" marR="0" lvl="0" indent="-285750" algn="l" rtl="0">
              <a:spcBef>
                <a:spcPts val="0"/>
              </a:spcBef>
              <a:spcAft>
                <a:spcPts val="0"/>
              </a:spcAft>
              <a:buClr>
                <a:schemeClr val="dk1"/>
              </a:buClr>
              <a:buSzPts val="2000"/>
              <a:buFont typeface="Arial"/>
              <a:buChar char="•"/>
            </a:pPr>
            <a:r>
              <a:rPr lang="en-MY" sz="2000" b="1">
                <a:solidFill>
                  <a:schemeClr val="dk1"/>
                </a:solidFill>
                <a:latin typeface="Verdana"/>
                <a:ea typeface="Verdana"/>
                <a:cs typeface="Verdana"/>
                <a:sym typeface="Verdana"/>
              </a:rPr>
              <a:t>Open Source</a:t>
            </a:r>
            <a:endParaRPr/>
          </a:p>
          <a:p>
            <a:pPr marL="0" marR="0" lvl="0" indent="0" algn="l" rtl="0">
              <a:spcBef>
                <a:spcPts val="0"/>
              </a:spcBef>
              <a:spcAft>
                <a:spcPts val="0"/>
              </a:spcAft>
              <a:buNone/>
            </a:pPr>
            <a:r>
              <a:rPr lang="en-MY" sz="1800">
                <a:solidFill>
                  <a:schemeClr val="dk1"/>
                </a:solidFill>
                <a:latin typeface="Verdana"/>
                <a:ea typeface="Verdana"/>
                <a:cs typeface="Verdana"/>
                <a:sym typeface="Verdana"/>
              </a:rPr>
              <a:t>Open source software is a specific code designed to be publicly accessible so that anyone can see, modify, and distribute the code as they see, which fits the purpose. It is designed to be decentralised and coordinated, depending on peer assessment and community production.</a:t>
            </a:r>
            <a:endParaRPr/>
          </a:p>
          <a:p>
            <a:pPr marL="0" marR="0" lvl="0" indent="0" algn="l" rtl="0">
              <a:spcBef>
                <a:spcPts val="0"/>
              </a:spcBef>
              <a:spcAft>
                <a:spcPts val="0"/>
              </a:spcAft>
              <a:buNone/>
            </a:pPr>
            <a:r>
              <a:rPr lang="en-MY" sz="1800">
                <a:solidFill>
                  <a:schemeClr val="dk1"/>
                </a:solidFill>
                <a:latin typeface="Verdana"/>
                <a:ea typeface="Verdana"/>
                <a:cs typeface="Verdana"/>
                <a:sym typeface="Verdana"/>
              </a:rPr>
              <a:t>	Example: GIMP, Shotcut</a:t>
            </a:r>
            <a:endParaRPr sz="1800">
              <a:solidFill>
                <a:schemeClr val="dk1"/>
              </a:solidFill>
              <a:latin typeface="Verdana"/>
              <a:ea typeface="Verdana"/>
              <a:cs typeface="Verdana"/>
              <a:sym typeface="Verdana"/>
            </a:endParaRPr>
          </a:p>
          <a:p>
            <a:pPr marL="0" marR="0" lvl="0" indent="0" algn="l" rtl="0">
              <a:spcBef>
                <a:spcPts val="0"/>
              </a:spcBef>
              <a:spcAft>
                <a:spcPts val="0"/>
              </a:spcAft>
              <a:buNone/>
            </a:pPr>
            <a:endParaRPr sz="1800">
              <a:solidFill>
                <a:schemeClr val="dk1"/>
              </a:solidFill>
              <a:latin typeface="Verdana"/>
              <a:ea typeface="Verdana"/>
              <a:cs typeface="Verdana"/>
              <a:sym typeface="Verdana"/>
            </a:endParaRPr>
          </a:p>
          <a:p>
            <a:pPr marL="0" marR="0" lvl="0" indent="0" algn="l" rtl="0">
              <a:spcBef>
                <a:spcPts val="0"/>
              </a:spcBef>
              <a:spcAft>
                <a:spcPts val="0"/>
              </a:spcAft>
              <a:buNone/>
            </a:pPr>
            <a:endParaRPr sz="1800">
              <a:solidFill>
                <a:schemeClr val="dk1"/>
              </a:solidFill>
              <a:latin typeface="Verdana"/>
              <a:ea typeface="Verdana"/>
              <a:cs typeface="Verdana"/>
              <a:sym typeface="Verdana"/>
            </a:endParaRPr>
          </a:p>
          <a:p>
            <a:pPr marL="285750" marR="0" lvl="0" indent="-285750" algn="l" rtl="0">
              <a:spcBef>
                <a:spcPts val="0"/>
              </a:spcBef>
              <a:spcAft>
                <a:spcPts val="0"/>
              </a:spcAft>
              <a:buClr>
                <a:schemeClr val="dk1"/>
              </a:buClr>
              <a:buSzPts val="2000"/>
              <a:buFont typeface="Arial"/>
              <a:buChar char="•"/>
            </a:pPr>
            <a:r>
              <a:rPr lang="en-MY" sz="2000" b="1">
                <a:solidFill>
                  <a:schemeClr val="dk1"/>
                </a:solidFill>
                <a:latin typeface="Verdana"/>
                <a:ea typeface="Verdana"/>
                <a:cs typeface="Verdana"/>
                <a:sym typeface="Verdana"/>
              </a:rPr>
              <a:t>Closed Source</a:t>
            </a:r>
            <a:endParaRPr/>
          </a:p>
          <a:p>
            <a:pPr marL="0" marR="0" lvl="0" indent="0" algn="l" rtl="0">
              <a:spcBef>
                <a:spcPts val="0"/>
              </a:spcBef>
              <a:spcAft>
                <a:spcPts val="0"/>
              </a:spcAft>
              <a:buNone/>
            </a:pPr>
            <a:r>
              <a:rPr lang="en-MY" sz="1800">
                <a:solidFill>
                  <a:schemeClr val="dk1"/>
                </a:solidFill>
                <a:latin typeface="Verdana"/>
                <a:ea typeface="Verdana"/>
                <a:cs typeface="Verdana"/>
                <a:sym typeface="Verdana"/>
              </a:rPr>
              <a:t>Closed source software is where the source code is not freely accessible. It is developed and delivered to the customer as a fully compiled, executable set of files. The developer often provides aid to users after purchase and ensures that the software works as the creator foresaw.</a:t>
            </a:r>
            <a:endParaRPr/>
          </a:p>
          <a:p>
            <a:pPr marL="0" marR="0" lvl="0" indent="0" algn="l" rtl="0">
              <a:spcBef>
                <a:spcPts val="0"/>
              </a:spcBef>
              <a:spcAft>
                <a:spcPts val="0"/>
              </a:spcAft>
              <a:buNone/>
            </a:pPr>
            <a:r>
              <a:rPr lang="en-MY" sz="1800">
                <a:solidFill>
                  <a:schemeClr val="dk1"/>
                </a:solidFill>
                <a:latin typeface="Verdana"/>
                <a:ea typeface="Verdana"/>
                <a:cs typeface="Verdana"/>
                <a:sym typeface="Verdana"/>
              </a:rPr>
              <a:t>	Example: Microsoft Windows</a:t>
            </a:r>
            <a:endParaRPr/>
          </a:p>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4"/>
          <p:cNvSpPr txBox="1">
            <a:spLocks noGrp="1"/>
          </p:cNvSpPr>
          <p:nvPr>
            <p:ph type="body" idx="1"/>
          </p:nvPr>
        </p:nvSpPr>
        <p:spPr>
          <a:xfrm>
            <a:off x="516835" y="1560443"/>
            <a:ext cx="11231217" cy="4899992"/>
          </a:xfrm>
          <a:prstGeom prst="rect">
            <a:avLst/>
          </a:prstGeom>
          <a:noFill/>
          <a:ln>
            <a:noFill/>
          </a:ln>
        </p:spPr>
        <p:txBody>
          <a:bodyPr spcFirstLastPara="1" wrap="square" lIns="91425" tIns="45700" rIns="91425" bIns="45700" anchor="t" anchorCtr="0">
            <a:normAutofit lnSpcReduction="10000"/>
          </a:bodyPr>
          <a:lstStyle/>
          <a:p>
            <a:pPr marL="274320" lvl="0" indent="-274320" algn="l" rtl="0">
              <a:spcBef>
                <a:spcPts val="0"/>
              </a:spcBef>
              <a:spcAft>
                <a:spcPts val="0"/>
              </a:spcAft>
              <a:buSzPts val="3080"/>
              <a:buChar char="⚫"/>
            </a:pPr>
            <a:r>
              <a:rPr lang="en-MY"/>
              <a:t>It meets every client’s particular requirements and needs. The client usually recognizes that they must utilize only one explicit program to finish the task because it is designed explicitly for one reason.</a:t>
            </a:r>
            <a:endParaRPr/>
          </a:p>
          <a:p>
            <a:pPr marL="274320" lvl="0" indent="-78740" algn="l" rtl="0">
              <a:spcBef>
                <a:spcPts val="560"/>
              </a:spcBef>
              <a:spcAft>
                <a:spcPts val="0"/>
              </a:spcAft>
              <a:buSzPts val="3080"/>
              <a:buNone/>
            </a:pPr>
            <a:endParaRPr/>
          </a:p>
          <a:p>
            <a:pPr marL="274320" lvl="0" indent="-274320" algn="l" rtl="0">
              <a:spcBef>
                <a:spcPts val="560"/>
              </a:spcBef>
              <a:spcAft>
                <a:spcPts val="0"/>
              </a:spcAft>
              <a:buSzPts val="3080"/>
              <a:buChar char="⚫"/>
            </a:pPr>
            <a:r>
              <a:rPr lang="en-MY"/>
              <a:t>Businesses that are related to specific applications can restrict access and think about strategies to monitor their activities.</a:t>
            </a:r>
            <a:endParaRPr/>
          </a:p>
          <a:p>
            <a:pPr marL="274320" lvl="0" indent="-78740" algn="l" rtl="0">
              <a:spcBef>
                <a:spcPts val="560"/>
              </a:spcBef>
              <a:spcAft>
                <a:spcPts val="0"/>
              </a:spcAft>
              <a:buSzPts val="3080"/>
              <a:buNone/>
            </a:pPr>
            <a:endParaRPr/>
          </a:p>
          <a:p>
            <a:pPr marL="274320" lvl="0" indent="-274320" algn="l" rtl="0">
              <a:spcBef>
                <a:spcPts val="560"/>
              </a:spcBef>
              <a:spcAft>
                <a:spcPts val="0"/>
              </a:spcAft>
              <a:buSzPts val="3080"/>
              <a:buChar char="⚫"/>
            </a:pPr>
            <a:r>
              <a:rPr lang="en-MY"/>
              <a:t>Standard updates from engineers for Licensed application programming can be obtained using general logic of health.</a:t>
            </a:r>
            <a:endParaRPr/>
          </a:p>
          <a:p>
            <a:pPr marL="274320" lvl="0" indent="-78740" algn="l" rtl="0">
              <a:spcBef>
                <a:spcPts val="560"/>
              </a:spcBef>
              <a:spcAft>
                <a:spcPts val="0"/>
              </a:spcAft>
              <a:buSzPts val="3080"/>
              <a:buNone/>
            </a:pPr>
            <a:endParaRPr/>
          </a:p>
        </p:txBody>
      </p:sp>
      <p:sp>
        <p:nvSpPr>
          <p:cNvPr id="399" name="Google Shape;399;p34"/>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34</a:t>
            </a:fld>
            <a:endParaRPr/>
          </a:p>
        </p:txBody>
      </p:sp>
      <p:sp>
        <p:nvSpPr>
          <p:cNvPr id="400" name="Google Shape;400;p34"/>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3200"/>
              <a:buFont typeface="Verdana"/>
              <a:buNone/>
            </a:pPr>
            <a:r>
              <a:rPr lang="en-MY" sz="3200" b="1" cap="none">
                <a:solidFill>
                  <a:schemeClr val="dk1"/>
                </a:solidFill>
                <a:latin typeface="Verdana"/>
                <a:ea typeface="Verdana"/>
                <a:cs typeface="Verdana"/>
                <a:sym typeface="Verdana"/>
              </a:rPr>
              <a:t>Application software – </a:t>
            </a:r>
            <a:endParaRPr/>
          </a:p>
          <a:p>
            <a:pPr marL="0" marR="0" lvl="0" indent="0" algn="l" rtl="0">
              <a:spcBef>
                <a:spcPts val="0"/>
              </a:spcBef>
              <a:spcAft>
                <a:spcPts val="0"/>
              </a:spcAft>
              <a:buClr>
                <a:schemeClr val="dk1"/>
              </a:buClr>
              <a:buSzPts val="3200"/>
              <a:buFont typeface="Verdana"/>
              <a:buNone/>
            </a:pPr>
            <a:r>
              <a:rPr lang="en-MY" sz="3200" b="1" cap="none">
                <a:solidFill>
                  <a:schemeClr val="dk1"/>
                </a:solidFill>
                <a:latin typeface="Verdana"/>
                <a:ea typeface="Verdana"/>
                <a:cs typeface="Verdana"/>
                <a:sym typeface="Verdana"/>
              </a:rPr>
              <a:t>			Advantages of Application Software</a:t>
            </a:r>
            <a:endParaRPr sz="3200" b="1"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5"/>
          <p:cNvSpPr txBox="1">
            <a:spLocks noGrp="1"/>
          </p:cNvSpPr>
          <p:nvPr>
            <p:ph type="body" idx="1"/>
          </p:nvPr>
        </p:nvSpPr>
        <p:spPr>
          <a:xfrm>
            <a:off x="831834" y="1578518"/>
            <a:ext cx="10916218" cy="5070760"/>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MY"/>
              <a:t>Developing and evolving any application software to achieve specific goals can be quite pricey for developers but this can have a strong impact on their financial plan and income stream, particularly if an unreasonable high amount of time is spent on a product that is not normally worthy.</a:t>
            </a:r>
            <a:endParaRPr/>
          </a:p>
          <a:p>
            <a:pPr marL="274320" lvl="0" indent="-78740" algn="l" rtl="0">
              <a:spcBef>
                <a:spcPts val="560"/>
              </a:spcBef>
              <a:spcAft>
                <a:spcPts val="0"/>
              </a:spcAft>
              <a:buSzPts val="3080"/>
              <a:buNone/>
            </a:pPr>
            <a:endParaRPr/>
          </a:p>
          <a:p>
            <a:pPr marL="274320" lvl="0" indent="-274320" algn="l" rtl="0">
              <a:spcBef>
                <a:spcPts val="560"/>
              </a:spcBef>
              <a:spcAft>
                <a:spcPts val="0"/>
              </a:spcAft>
              <a:buSzPts val="3080"/>
              <a:buChar char="⚫"/>
            </a:pPr>
            <a:r>
              <a:rPr lang="en-MY"/>
              <a:t>Application software that is widely used by many of us and then disseminated on the internet is inherently vulnerable to infection by a bug or other malicious initiatives.</a:t>
            </a:r>
            <a:endParaRPr/>
          </a:p>
          <a:p>
            <a:pPr marL="274320" lvl="0" indent="-78740" algn="l" rtl="0">
              <a:spcBef>
                <a:spcPts val="560"/>
              </a:spcBef>
              <a:spcAft>
                <a:spcPts val="0"/>
              </a:spcAft>
              <a:buSzPts val="3080"/>
              <a:buNone/>
            </a:pPr>
            <a:endParaRPr/>
          </a:p>
        </p:txBody>
      </p:sp>
      <p:sp>
        <p:nvSpPr>
          <p:cNvPr id="406" name="Google Shape;406;p35"/>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35</a:t>
            </a:fld>
            <a:endParaRPr/>
          </a:p>
        </p:txBody>
      </p:sp>
      <p:sp>
        <p:nvSpPr>
          <p:cNvPr id="407" name="Google Shape;407;p35"/>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fontScale="92500"/>
          </a:bodyPr>
          <a:lstStyle/>
          <a:p>
            <a:pPr marL="0" marR="0" lvl="0" indent="0" algn="l" rtl="0">
              <a:spcBef>
                <a:spcPts val="0"/>
              </a:spcBef>
              <a:spcAft>
                <a:spcPts val="0"/>
              </a:spcAft>
              <a:buClr>
                <a:schemeClr val="dk1"/>
              </a:buClr>
              <a:buSzPct val="100000"/>
              <a:buFont typeface="Verdana"/>
              <a:buNone/>
            </a:pPr>
            <a:r>
              <a:rPr lang="en-MY" sz="3200" b="1" cap="none">
                <a:solidFill>
                  <a:schemeClr val="dk1"/>
                </a:solidFill>
                <a:latin typeface="Verdana"/>
                <a:ea typeface="Verdana"/>
                <a:cs typeface="Verdana"/>
                <a:sym typeface="Verdana"/>
              </a:rPr>
              <a:t>Application software – </a:t>
            </a:r>
            <a:endParaRPr/>
          </a:p>
          <a:p>
            <a:pPr marL="0" marR="0" lvl="0" indent="0" algn="l" rtl="0">
              <a:spcBef>
                <a:spcPts val="0"/>
              </a:spcBef>
              <a:spcAft>
                <a:spcPts val="0"/>
              </a:spcAft>
              <a:buClr>
                <a:schemeClr val="dk1"/>
              </a:buClr>
              <a:buSzPct val="100000"/>
              <a:buFont typeface="Verdana"/>
              <a:buNone/>
            </a:pPr>
            <a:r>
              <a:rPr lang="en-MY" sz="3200" b="1" cap="none">
                <a:solidFill>
                  <a:schemeClr val="dk1"/>
                </a:solidFill>
                <a:latin typeface="Verdana"/>
                <a:ea typeface="Verdana"/>
                <a:cs typeface="Verdana"/>
                <a:sym typeface="Verdana"/>
              </a:rPr>
              <a:t>			Disadvantages of Application Software</a:t>
            </a:r>
            <a:endParaRPr sz="3200" b="1"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6"/>
          <p:cNvSpPr txBox="1">
            <a:spLocks noGrp="1"/>
          </p:cNvSpPr>
          <p:nvPr>
            <p:ph type="title"/>
          </p:nvPr>
        </p:nvSpPr>
        <p:spPr>
          <a:xfrm>
            <a:off x="174226" y="129209"/>
            <a:ext cx="11408173" cy="1172817"/>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Verdana"/>
              <a:buNone/>
            </a:pPr>
            <a:r>
              <a:rPr lang="en-MY"/>
              <a:t>Difference Between System Software and Application Software</a:t>
            </a:r>
            <a:endParaRPr/>
          </a:p>
        </p:txBody>
      </p:sp>
      <p:sp>
        <p:nvSpPr>
          <p:cNvPr id="413" name="Google Shape;413;p36"/>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36</a:t>
            </a:fld>
            <a:endParaRPr/>
          </a:p>
        </p:txBody>
      </p:sp>
      <p:graphicFrame>
        <p:nvGraphicFramePr>
          <p:cNvPr id="414" name="Google Shape;414;p36"/>
          <p:cNvGraphicFramePr/>
          <p:nvPr/>
        </p:nvGraphicFramePr>
        <p:xfrm>
          <a:off x="447261" y="1460126"/>
          <a:ext cx="10793900" cy="5887310"/>
        </p:xfrm>
        <a:graphic>
          <a:graphicData uri="http://schemas.openxmlformats.org/drawingml/2006/table">
            <a:tbl>
              <a:tblPr firstRow="1" firstCol="1" bandRow="1">
                <a:noFill/>
                <a:tableStyleId>{BB8ACEBB-AA4B-4D3D-BC6C-0F44BA730755}</a:tableStyleId>
              </a:tblPr>
              <a:tblGrid>
                <a:gridCol w="5375900"/>
                <a:gridCol w="5418000"/>
              </a:tblGrid>
              <a:tr h="380675">
                <a:tc>
                  <a:txBody>
                    <a:bodyPr/>
                    <a:lstStyle/>
                    <a:p>
                      <a:pPr marL="0" marR="0" lvl="0" indent="0" algn="l" rtl="0">
                        <a:lnSpc>
                          <a:spcPct val="100000"/>
                        </a:lnSpc>
                        <a:spcBef>
                          <a:spcPts val="0"/>
                        </a:spcBef>
                        <a:spcAft>
                          <a:spcPts val="0"/>
                        </a:spcAft>
                        <a:buNone/>
                      </a:pPr>
                      <a:r>
                        <a:rPr lang="en-MY" sz="1800" u="none" strike="noStrike" cap="none"/>
                        <a:t>System Software</a:t>
                      </a:r>
                      <a:endParaRPr sz="1800" b="1" u="none" strike="noStrike" cap="none">
                        <a:latin typeface="Calibri"/>
                        <a:ea typeface="Calibri"/>
                        <a:cs typeface="Calibri"/>
                        <a:sym typeface="Calibri"/>
                      </a:endParaRPr>
                    </a:p>
                  </a:txBody>
                  <a:tcPr marL="50875" marR="50875" marT="67825" marB="67825" anchor="ctr"/>
                </a:tc>
                <a:tc>
                  <a:txBody>
                    <a:bodyPr/>
                    <a:lstStyle/>
                    <a:p>
                      <a:pPr marL="0" marR="0" lvl="0" indent="0" algn="l" rtl="0">
                        <a:lnSpc>
                          <a:spcPct val="100000"/>
                        </a:lnSpc>
                        <a:spcBef>
                          <a:spcPts val="0"/>
                        </a:spcBef>
                        <a:spcAft>
                          <a:spcPts val="0"/>
                        </a:spcAft>
                        <a:buNone/>
                      </a:pPr>
                      <a:r>
                        <a:rPr lang="en-MY" sz="1800" u="none" strike="noStrike" cap="none"/>
                        <a:t>Application Software</a:t>
                      </a:r>
                      <a:endParaRPr sz="1800" b="1" u="none" strike="noStrike" cap="none">
                        <a:latin typeface="Calibri"/>
                        <a:ea typeface="Calibri"/>
                        <a:cs typeface="Calibri"/>
                        <a:sym typeface="Calibri"/>
                      </a:endParaRPr>
                    </a:p>
                  </a:txBody>
                  <a:tcPr marL="50875" marR="50875" marT="67825" marB="67825" anchor="ctr"/>
                </a:tc>
              </a:tr>
              <a:tr h="991025">
                <a:tc>
                  <a:txBody>
                    <a:bodyPr/>
                    <a:lstStyle/>
                    <a:p>
                      <a:pPr marL="0" marR="0" lvl="0" indent="0" algn="l" rtl="0">
                        <a:lnSpc>
                          <a:spcPct val="100000"/>
                        </a:lnSpc>
                        <a:spcBef>
                          <a:spcPts val="0"/>
                        </a:spcBef>
                        <a:spcAft>
                          <a:spcPts val="0"/>
                        </a:spcAft>
                        <a:buClr>
                          <a:schemeClr val="dk1"/>
                        </a:buClr>
                        <a:buSzPts val="1000"/>
                        <a:buFont typeface="Noto Sans Symbols"/>
                        <a:buNone/>
                      </a:pPr>
                      <a:r>
                        <a:rPr lang="en-MY" sz="1800" u="none" strike="noStrike" cap="none"/>
                        <a:t>The main purpose of this software is to manage the resources available in the system. It serves as an effective forum for the execution of application software</a:t>
                      </a:r>
                      <a:endParaRPr sz="1800" u="none" strike="noStrike" cap="none">
                        <a:latin typeface="Calibri"/>
                        <a:ea typeface="Calibri"/>
                        <a:cs typeface="Calibri"/>
                        <a:sym typeface="Calibri"/>
                      </a:endParaRPr>
                    </a:p>
                  </a:txBody>
                  <a:tcPr marL="50875" marR="50875" marT="67825" marB="67825" anchor="ctr"/>
                </a:tc>
                <a:tc>
                  <a:txBody>
                    <a:bodyPr/>
                    <a:lstStyle/>
                    <a:p>
                      <a:pPr marL="0" marR="0" lvl="0" indent="0" algn="l" rtl="0">
                        <a:lnSpc>
                          <a:spcPct val="100000"/>
                        </a:lnSpc>
                        <a:spcBef>
                          <a:spcPts val="0"/>
                        </a:spcBef>
                        <a:spcAft>
                          <a:spcPts val="0"/>
                        </a:spcAft>
                        <a:buClr>
                          <a:schemeClr val="dk1"/>
                        </a:buClr>
                        <a:buSzPts val="1000"/>
                        <a:buFont typeface="Noto Sans Symbols"/>
                        <a:buNone/>
                      </a:pPr>
                      <a:r>
                        <a:rPr lang="en-MY" sz="1800" u="none" strike="noStrike" cap="none"/>
                        <a:t>Application software designed to achieve a certain set of tasks.</a:t>
                      </a:r>
                      <a:endParaRPr sz="1800" u="none" strike="noStrike" cap="none">
                        <a:latin typeface="Calibri"/>
                        <a:ea typeface="Calibri"/>
                        <a:cs typeface="Calibri"/>
                        <a:sym typeface="Calibri"/>
                      </a:endParaRPr>
                    </a:p>
                  </a:txBody>
                  <a:tcPr marL="50875" marR="50875" marT="67825" marB="67825" anchor="ctr"/>
                </a:tc>
              </a:tr>
              <a:tr h="775275">
                <a:tc>
                  <a:txBody>
                    <a:bodyPr/>
                    <a:lstStyle/>
                    <a:p>
                      <a:pPr marL="0" marR="0" lvl="0" indent="0" algn="l" rtl="0">
                        <a:lnSpc>
                          <a:spcPct val="100000"/>
                        </a:lnSpc>
                        <a:spcBef>
                          <a:spcPts val="0"/>
                        </a:spcBef>
                        <a:spcAft>
                          <a:spcPts val="0"/>
                        </a:spcAft>
                        <a:buNone/>
                      </a:pPr>
                      <a:r>
                        <a:rPr lang="en-MY" sz="1800" u="none" strike="noStrike" cap="none"/>
                        <a:t>System software is documented in a low-level programming language like machine code or assembly language.</a:t>
                      </a:r>
                      <a:endParaRPr sz="1800" u="none" strike="noStrike" cap="none">
                        <a:latin typeface="Calibri"/>
                        <a:ea typeface="Calibri"/>
                        <a:cs typeface="Calibri"/>
                        <a:sym typeface="Calibri"/>
                      </a:endParaRPr>
                    </a:p>
                  </a:txBody>
                  <a:tcPr marL="50875" marR="50875" marT="67825" marB="67825" anchor="ctr"/>
                </a:tc>
                <a:tc>
                  <a:txBody>
                    <a:bodyPr/>
                    <a:lstStyle/>
                    <a:p>
                      <a:pPr marL="0" marR="0" lvl="0" indent="0" algn="l" rtl="0">
                        <a:lnSpc>
                          <a:spcPct val="100000"/>
                        </a:lnSpc>
                        <a:spcBef>
                          <a:spcPts val="0"/>
                        </a:spcBef>
                        <a:spcAft>
                          <a:spcPts val="0"/>
                        </a:spcAft>
                        <a:buClr>
                          <a:schemeClr val="dk1"/>
                        </a:buClr>
                        <a:buSzPts val="1000"/>
                        <a:buFont typeface="Noto Sans Symbols"/>
                        <a:buNone/>
                      </a:pPr>
                      <a:r>
                        <a:rPr lang="en-MY" sz="1800" u="none" strike="noStrike" cap="none"/>
                        <a:t>Application software is composed in a high-level language like </a:t>
                      </a:r>
                      <a:r>
                        <a:rPr lang="en-MY" sz="1800" u="sng" strike="noStrike" cap="none">
                          <a:solidFill>
                            <a:schemeClr val="hlink"/>
                          </a:solidFill>
                          <a:hlinkClick r:id="rId3"/>
                        </a:rPr>
                        <a:t>Java</a:t>
                      </a:r>
                      <a:r>
                        <a:rPr lang="en-MY" sz="1800" u="none" strike="noStrike" cap="none"/>
                        <a:t>, </a:t>
                      </a:r>
                      <a:r>
                        <a:rPr lang="en-MY" sz="1800" u="sng" strike="noStrike" cap="none">
                          <a:solidFill>
                            <a:schemeClr val="hlink"/>
                          </a:solidFill>
                          <a:hlinkClick r:id="rId4"/>
                        </a:rPr>
                        <a:t>C++</a:t>
                      </a:r>
                      <a:r>
                        <a:rPr lang="en-MY" sz="1800" u="none" strike="noStrike" cap="none"/>
                        <a:t>,</a:t>
                      </a:r>
                      <a:r>
                        <a:rPr lang="en-MY" sz="1800" u="sng" strike="noStrike" cap="none">
                          <a:solidFill>
                            <a:schemeClr val="hlink"/>
                          </a:solidFill>
                          <a:hlinkClick r:id="rId5"/>
                        </a:rPr>
                        <a:t>.Net</a:t>
                      </a:r>
                      <a:r>
                        <a:rPr lang="en-MY" sz="1800" u="none" strike="noStrike" cap="none"/>
                        <a:t>, or </a:t>
                      </a:r>
                      <a:r>
                        <a:rPr lang="en-MY" sz="1800" u="sng" strike="noStrike" cap="none">
                          <a:solidFill>
                            <a:schemeClr val="hlink"/>
                          </a:solidFill>
                          <a:hlinkClick r:id="rId6"/>
                        </a:rPr>
                        <a:t>PHP.</a:t>
                      </a:r>
                      <a:endParaRPr sz="1800" u="none" strike="noStrike" cap="none">
                        <a:latin typeface="Calibri"/>
                        <a:ea typeface="Calibri"/>
                        <a:cs typeface="Calibri"/>
                        <a:sym typeface="Calibri"/>
                      </a:endParaRPr>
                    </a:p>
                  </a:txBody>
                  <a:tcPr marL="50875" marR="50875" marT="67825" marB="67825" anchor="ctr"/>
                </a:tc>
              </a:tr>
              <a:tr h="775275">
                <a:tc>
                  <a:txBody>
                    <a:bodyPr/>
                    <a:lstStyle/>
                    <a:p>
                      <a:pPr marL="0" marR="0" lvl="0" indent="0" algn="l" rtl="0">
                        <a:lnSpc>
                          <a:spcPct val="100000"/>
                        </a:lnSpc>
                        <a:spcBef>
                          <a:spcPts val="0"/>
                        </a:spcBef>
                        <a:spcAft>
                          <a:spcPts val="0"/>
                        </a:spcAft>
                        <a:buClr>
                          <a:schemeClr val="dk1"/>
                        </a:buClr>
                        <a:buSzPts val="1000"/>
                        <a:buFont typeface="Noto Sans Symbols"/>
                        <a:buNone/>
                      </a:pPr>
                      <a:r>
                        <a:rPr lang="en-MY" sz="1800" u="none" strike="noStrike" cap="none"/>
                        <a:t>Usually, when the computer is switched on, system software begins to run and stops when the computer is switched off.</a:t>
                      </a:r>
                      <a:endParaRPr sz="1800" u="none" strike="noStrike" cap="none">
                        <a:latin typeface="Calibri"/>
                        <a:ea typeface="Calibri"/>
                        <a:cs typeface="Calibri"/>
                        <a:sym typeface="Calibri"/>
                      </a:endParaRPr>
                    </a:p>
                  </a:txBody>
                  <a:tcPr marL="50875" marR="50875" marT="67825" marB="67825" anchor="ctr"/>
                </a:tc>
                <a:tc>
                  <a:txBody>
                    <a:bodyPr/>
                    <a:lstStyle/>
                    <a:p>
                      <a:pPr marL="0" marR="0" lvl="0" indent="0" algn="l" rtl="0">
                        <a:lnSpc>
                          <a:spcPct val="100000"/>
                        </a:lnSpc>
                        <a:spcBef>
                          <a:spcPts val="0"/>
                        </a:spcBef>
                        <a:spcAft>
                          <a:spcPts val="0"/>
                        </a:spcAft>
                        <a:buClr>
                          <a:schemeClr val="dk1"/>
                        </a:buClr>
                        <a:buSzPts val="1000"/>
                        <a:buFont typeface="Noto Sans Symbols"/>
                        <a:buNone/>
                      </a:pPr>
                      <a:r>
                        <a:rPr lang="en-MY" sz="1800" u="none" strike="noStrike" cap="none"/>
                        <a:t>When a user requests, application software runs according to the task it is assigned.</a:t>
                      </a:r>
                      <a:endParaRPr sz="1800" u="none" strike="noStrike" cap="none">
                        <a:latin typeface="Calibri"/>
                        <a:ea typeface="Calibri"/>
                        <a:cs typeface="Calibri"/>
                        <a:sym typeface="Calibri"/>
                      </a:endParaRPr>
                    </a:p>
                  </a:txBody>
                  <a:tcPr marL="50875" marR="50875" marT="67825" marB="67825" anchor="ctr"/>
                </a:tc>
              </a:tr>
              <a:tr h="559525">
                <a:tc>
                  <a:txBody>
                    <a:bodyPr/>
                    <a:lstStyle/>
                    <a:p>
                      <a:pPr marL="0" marR="0" lvl="0" indent="0" algn="l" rtl="0">
                        <a:lnSpc>
                          <a:spcPct val="100000"/>
                        </a:lnSpc>
                        <a:spcBef>
                          <a:spcPts val="0"/>
                        </a:spcBef>
                        <a:spcAft>
                          <a:spcPts val="0"/>
                        </a:spcAft>
                        <a:buClr>
                          <a:schemeClr val="dk1"/>
                        </a:buClr>
                        <a:buSzPts val="1000"/>
                        <a:buFont typeface="Noto Sans Symbols"/>
                        <a:buNone/>
                      </a:pPr>
                      <a:r>
                        <a:rPr lang="en-MY" sz="1800" u="none" strike="noStrike" cap="none"/>
                        <a:t>Without system software, a computer system cannot even activate.</a:t>
                      </a:r>
                      <a:endParaRPr sz="1800" u="none" strike="noStrike" cap="none">
                        <a:latin typeface="Calibri"/>
                        <a:ea typeface="Calibri"/>
                        <a:cs typeface="Calibri"/>
                        <a:sym typeface="Calibri"/>
                      </a:endParaRPr>
                    </a:p>
                  </a:txBody>
                  <a:tcPr marL="50875" marR="50875" marT="67825" marB="67825" anchor="ctr"/>
                </a:tc>
                <a:tc>
                  <a:txBody>
                    <a:bodyPr/>
                    <a:lstStyle/>
                    <a:p>
                      <a:pPr marL="0" marR="0" lvl="0" indent="0" algn="l" rtl="0">
                        <a:lnSpc>
                          <a:spcPct val="100000"/>
                        </a:lnSpc>
                        <a:spcBef>
                          <a:spcPts val="0"/>
                        </a:spcBef>
                        <a:spcAft>
                          <a:spcPts val="0"/>
                        </a:spcAft>
                        <a:buClr>
                          <a:schemeClr val="dk1"/>
                        </a:buClr>
                        <a:buSzPts val="1000"/>
                        <a:buFont typeface="Noto Sans Symbols"/>
                        <a:buNone/>
                      </a:pPr>
                      <a:r>
                        <a:rPr lang="en-MY" sz="1800" u="none" strike="noStrike" cap="none"/>
                        <a:t>User-specific application software is definitely not required to run the system.</a:t>
                      </a:r>
                      <a:endParaRPr sz="1800" u="none" strike="noStrike" cap="none">
                        <a:latin typeface="Calibri"/>
                        <a:ea typeface="Calibri"/>
                        <a:cs typeface="Calibri"/>
                        <a:sym typeface="Calibri"/>
                      </a:endParaRPr>
                    </a:p>
                  </a:txBody>
                  <a:tcPr marL="50875" marR="50875" marT="67825" marB="67825" anchor="ctr"/>
                </a:tc>
              </a:tr>
              <a:tr h="559525">
                <a:tc>
                  <a:txBody>
                    <a:bodyPr/>
                    <a:lstStyle/>
                    <a:p>
                      <a:pPr marL="0" marR="0" lvl="0" indent="0" algn="l" rtl="0">
                        <a:lnSpc>
                          <a:spcPct val="100000"/>
                        </a:lnSpc>
                        <a:spcBef>
                          <a:spcPts val="0"/>
                        </a:spcBef>
                        <a:spcAft>
                          <a:spcPts val="0"/>
                        </a:spcAft>
                        <a:buClr>
                          <a:schemeClr val="dk1"/>
                        </a:buClr>
                        <a:buSzPts val="1000"/>
                        <a:buFont typeface="Noto Sans Symbols"/>
                        <a:buNone/>
                      </a:pPr>
                      <a:r>
                        <a:rPr lang="en-MY" sz="1800" u="none" strike="noStrike" cap="none"/>
                        <a:t>The system software has a wide scope of capabilities.</a:t>
                      </a:r>
                      <a:endParaRPr sz="1800" u="none" strike="noStrike" cap="none">
                        <a:latin typeface="Calibri"/>
                        <a:ea typeface="Calibri"/>
                        <a:cs typeface="Calibri"/>
                        <a:sym typeface="Calibri"/>
                      </a:endParaRPr>
                    </a:p>
                  </a:txBody>
                  <a:tcPr marL="50875" marR="50875" marT="67825" marB="67825" anchor="ctr"/>
                </a:tc>
                <a:tc>
                  <a:txBody>
                    <a:bodyPr/>
                    <a:lstStyle/>
                    <a:p>
                      <a:pPr marL="0" marR="0" lvl="0" indent="0" algn="l" rtl="0">
                        <a:lnSpc>
                          <a:spcPct val="100000"/>
                        </a:lnSpc>
                        <a:spcBef>
                          <a:spcPts val="0"/>
                        </a:spcBef>
                        <a:spcAft>
                          <a:spcPts val="0"/>
                        </a:spcAft>
                        <a:buClr>
                          <a:schemeClr val="dk1"/>
                        </a:buClr>
                        <a:buSzPts val="1000"/>
                        <a:buFont typeface="Noto Sans Symbols"/>
                        <a:buNone/>
                      </a:pPr>
                      <a:r>
                        <a:rPr lang="en-MY" sz="1800" u="none" strike="noStrike" cap="none"/>
                        <a:t>The objective of the application software is to achieve or perform a certain task.</a:t>
                      </a:r>
                      <a:endParaRPr sz="1800" u="none" strike="noStrike" cap="none">
                        <a:latin typeface="Calibri"/>
                        <a:ea typeface="Calibri"/>
                        <a:cs typeface="Calibri"/>
                        <a:sym typeface="Calibri"/>
                      </a:endParaRPr>
                    </a:p>
                  </a:txBody>
                  <a:tcPr marL="50875" marR="50875" marT="67825" marB="67825" anchor="ctr"/>
                </a:tc>
              </a:tr>
              <a:tr h="779725">
                <a:tc>
                  <a:txBody>
                    <a:bodyPr/>
                    <a:lstStyle/>
                    <a:p>
                      <a:pPr marL="0" marR="0" lvl="0" indent="0" algn="l" rtl="0">
                        <a:lnSpc>
                          <a:spcPct val="100000"/>
                        </a:lnSpc>
                        <a:spcBef>
                          <a:spcPts val="0"/>
                        </a:spcBef>
                        <a:spcAft>
                          <a:spcPts val="0"/>
                        </a:spcAft>
                        <a:buClr>
                          <a:schemeClr val="dk1"/>
                        </a:buClr>
                        <a:buSzPts val="1000"/>
                        <a:buFont typeface="Noto Sans Symbols"/>
                        <a:buNone/>
                      </a:pPr>
                      <a:r>
                        <a:rPr lang="en-MY" sz="1800" u="none" strike="noStrike" cap="none"/>
                        <a:t>System software comprises language processors (interpreters, compilers, and assemblers), operating systems, and so on.</a:t>
                      </a:r>
                      <a:endParaRPr sz="1800" u="none" strike="noStrike" cap="none">
                        <a:latin typeface="Calibri"/>
                        <a:ea typeface="Calibri"/>
                        <a:cs typeface="Calibri"/>
                        <a:sym typeface="Calibri"/>
                      </a:endParaRPr>
                    </a:p>
                  </a:txBody>
                  <a:tcPr marL="50875" marR="50875" marT="67825" marB="67825" anchor="ctr"/>
                </a:tc>
                <a:tc>
                  <a:txBody>
                    <a:bodyPr/>
                    <a:lstStyle/>
                    <a:p>
                      <a:pPr marL="0" marR="0" lvl="0" indent="0" algn="l" rtl="0">
                        <a:lnSpc>
                          <a:spcPct val="100000"/>
                        </a:lnSpc>
                        <a:spcBef>
                          <a:spcPts val="0"/>
                        </a:spcBef>
                        <a:spcAft>
                          <a:spcPts val="0"/>
                        </a:spcAft>
                        <a:buNone/>
                      </a:pPr>
                      <a:r>
                        <a:rPr lang="en-MY" sz="1800" u="none" strike="noStrike" cap="none"/>
                        <a:t>Payroll software, accounting software, MS Office, and so on are perfect examples of an application software.</a:t>
                      </a:r>
                      <a:endParaRPr sz="1800" u="none" strike="noStrike" cap="none">
                        <a:latin typeface="Calibri"/>
                        <a:ea typeface="Calibri"/>
                        <a:cs typeface="Calibri"/>
                        <a:sym typeface="Calibri"/>
                      </a:endParaRPr>
                    </a:p>
                  </a:txBody>
                  <a:tcPr marL="50875" marR="50875" marT="67825" marB="67825" anchor="ctr"/>
                </a:tc>
              </a:tr>
            </a:tbl>
          </a:graphicData>
        </a:graphic>
      </p:graphicFrame>
      <p:sp>
        <p:nvSpPr>
          <p:cNvPr id="415" name="Google Shape;415;p36"/>
          <p:cNvSpPr/>
          <p:nvPr/>
        </p:nvSpPr>
        <p:spPr>
          <a:xfrm>
            <a:off x="5166927" y="6488668"/>
            <a:ext cx="685918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Sources: </a:t>
            </a:r>
            <a:r>
              <a:rPr lang="en-MY" sz="1800" u="sng">
                <a:solidFill>
                  <a:schemeClr val="dk1"/>
                </a:solidFill>
                <a:latin typeface="Calibri"/>
                <a:ea typeface="Calibri"/>
                <a:cs typeface="Calibri"/>
                <a:sym typeface="Calibri"/>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https://www.geeksforgeeks.org/what-is-application-software/</a:t>
            </a:r>
            <a:r>
              <a:rPr lang="en-MY" sz="1800">
                <a:solidFill>
                  <a:schemeClr val="dk1"/>
                </a:solidFill>
                <a:latin typeface="Calibri"/>
                <a:ea typeface="Calibri"/>
                <a:cs typeface="Calibri"/>
                <a:sym typeface="Calibri"/>
              </a:rPr>
              <a:t> </a:t>
            </a:r>
            <a:endParaRPr/>
          </a:p>
        </p:txBody>
      </p:sp>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7"/>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37</a:t>
            </a:fld>
            <a:endParaRPr/>
          </a:p>
        </p:txBody>
      </p:sp>
      <p:sp>
        <p:nvSpPr>
          <p:cNvPr id="421" name="Google Shape;421;p37"/>
          <p:cNvSpPr txBox="1">
            <a:spLocks noGrp="1"/>
          </p:cNvSpPr>
          <p:nvPr>
            <p:ph type="title"/>
          </p:nvPr>
        </p:nvSpPr>
        <p:spPr>
          <a:xfrm>
            <a:off x="3622767" y="3398293"/>
            <a:ext cx="8423564" cy="1738151"/>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Verdana"/>
              <a:buNone/>
            </a:pPr>
            <a:r>
              <a:rPr lang="en-MY" sz="3200" b="1" i="0" u="none" strike="noStrike" cap="none">
                <a:solidFill>
                  <a:schemeClr val="lt1"/>
                </a:solidFill>
                <a:latin typeface="Verdana"/>
                <a:ea typeface="Verdana"/>
                <a:cs typeface="Verdana"/>
                <a:sym typeface="Verdana"/>
              </a:rPr>
              <a:t>Programming software</a:t>
            </a:r>
            <a:endParaRPr/>
          </a:p>
        </p:txBody>
      </p:sp>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8"/>
          <p:cNvSpPr txBox="1">
            <a:spLocks noGrp="1"/>
          </p:cNvSpPr>
          <p:nvPr>
            <p:ph type="body" idx="1"/>
          </p:nvPr>
        </p:nvSpPr>
        <p:spPr>
          <a:xfrm>
            <a:off x="652930" y="1994159"/>
            <a:ext cx="11373418" cy="430893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MY"/>
              <a:t>Programming software is the software which helps the programmer develop other software.</a:t>
            </a:r>
            <a:endParaRPr/>
          </a:p>
          <a:p>
            <a:pPr marL="274320" lvl="0" indent="-78740" algn="l" rtl="0">
              <a:spcBef>
                <a:spcPts val="560"/>
              </a:spcBef>
              <a:spcAft>
                <a:spcPts val="0"/>
              </a:spcAft>
              <a:buSzPts val="3080"/>
              <a:buNone/>
            </a:pPr>
            <a:endParaRPr/>
          </a:p>
          <a:p>
            <a:pPr marL="274320" lvl="0" indent="-274320" algn="l" rtl="0">
              <a:spcBef>
                <a:spcPts val="560"/>
              </a:spcBef>
              <a:spcAft>
                <a:spcPts val="0"/>
              </a:spcAft>
              <a:buSzPts val="3080"/>
              <a:buChar char="⚫"/>
            </a:pPr>
            <a:r>
              <a:rPr lang="en-MY"/>
              <a:t>It is a tool for creating computer code that allows computer software to operate. </a:t>
            </a:r>
            <a:endParaRPr/>
          </a:p>
          <a:p>
            <a:pPr marL="274320" lvl="0" indent="-78740" algn="l" rtl="0">
              <a:spcBef>
                <a:spcPts val="560"/>
              </a:spcBef>
              <a:spcAft>
                <a:spcPts val="0"/>
              </a:spcAft>
              <a:buSzPts val="3080"/>
              <a:buNone/>
            </a:pPr>
            <a:endParaRPr/>
          </a:p>
          <a:p>
            <a:pPr marL="274320" lvl="0" indent="-274320" algn="l" rtl="0">
              <a:spcBef>
                <a:spcPts val="560"/>
              </a:spcBef>
              <a:spcAft>
                <a:spcPts val="0"/>
              </a:spcAft>
              <a:buSzPts val="3080"/>
              <a:buChar char="⚫"/>
            </a:pPr>
            <a:r>
              <a:rPr lang="en-MY"/>
              <a:t>Programming software includes compilers, assemblers, debuggers, interpreters, etc.</a:t>
            </a:r>
            <a:endParaRPr/>
          </a:p>
          <a:p>
            <a:pPr marL="274320" lvl="0" indent="-78740" algn="l" rtl="0">
              <a:spcBef>
                <a:spcPts val="560"/>
              </a:spcBef>
              <a:spcAft>
                <a:spcPts val="0"/>
              </a:spcAft>
              <a:buSzPts val="3080"/>
              <a:buNone/>
            </a:pPr>
            <a:endParaRPr/>
          </a:p>
        </p:txBody>
      </p:sp>
      <p:sp>
        <p:nvSpPr>
          <p:cNvPr id="427" name="Google Shape;427;p38"/>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38</a:t>
            </a:fld>
            <a:endParaRPr/>
          </a:p>
        </p:txBody>
      </p:sp>
      <p:sp>
        <p:nvSpPr>
          <p:cNvPr id="428" name="Google Shape;428;p38"/>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3200"/>
              <a:buFont typeface="Verdana"/>
              <a:buNone/>
            </a:pPr>
            <a:r>
              <a:rPr lang="en-MY" sz="3200" b="1" cap="none">
                <a:solidFill>
                  <a:schemeClr val="dk1"/>
                </a:solidFill>
                <a:latin typeface="Verdana"/>
                <a:ea typeface="Verdana"/>
                <a:cs typeface="Verdana"/>
                <a:sym typeface="Verdana"/>
              </a:rPr>
              <a:t>Programming software </a:t>
            </a:r>
            <a:endParaRPr sz="3200" b="1"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9"/>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39</a:t>
            </a:fld>
            <a:endParaRPr/>
          </a:p>
        </p:txBody>
      </p:sp>
      <p:sp>
        <p:nvSpPr>
          <p:cNvPr id="434" name="Google Shape;434;p39"/>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3200"/>
              <a:buFont typeface="Verdana"/>
              <a:buNone/>
            </a:pPr>
            <a:r>
              <a:rPr lang="en-MY" sz="3200" b="1" cap="none">
                <a:solidFill>
                  <a:schemeClr val="dk1"/>
                </a:solidFill>
                <a:latin typeface="Verdana"/>
                <a:ea typeface="Verdana"/>
                <a:cs typeface="Verdana"/>
                <a:sym typeface="Verdana"/>
              </a:rPr>
              <a:t>Programming software – </a:t>
            </a:r>
            <a:endParaRPr/>
          </a:p>
          <a:p>
            <a:pPr marL="0" marR="0" lvl="1" indent="0" algn="l" rtl="0">
              <a:spcBef>
                <a:spcPts val="0"/>
              </a:spcBef>
              <a:spcAft>
                <a:spcPts val="0"/>
              </a:spcAft>
              <a:buNone/>
            </a:pPr>
            <a:r>
              <a:rPr lang="en-MY" sz="3200" b="0" i="0" u="none" strike="noStrike" cap="none">
                <a:solidFill>
                  <a:schemeClr val="dk1"/>
                </a:solidFill>
                <a:latin typeface="Calibri"/>
                <a:ea typeface="Calibri"/>
                <a:cs typeface="Calibri"/>
                <a:sym typeface="Calibri"/>
              </a:rPr>
              <a:t>			</a:t>
            </a:r>
            <a:r>
              <a:rPr lang="en-MY" sz="3200" b="1" i="0" u="none" strike="noStrike" cap="none">
                <a:solidFill>
                  <a:schemeClr val="dk1"/>
                </a:solidFill>
                <a:latin typeface="Verdana"/>
                <a:ea typeface="Verdana"/>
                <a:cs typeface="Verdana"/>
                <a:sym typeface="Verdana"/>
              </a:rPr>
              <a:t>History of Programming software</a:t>
            </a:r>
            <a:endParaRPr sz="3200" b="1" i="0" u="none" strike="noStrike" cap="none">
              <a:solidFill>
                <a:schemeClr val="dk1"/>
              </a:solidFill>
              <a:latin typeface="Verdana"/>
              <a:ea typeface="Verdana"/>
              <a:cs typeface="Verdana"/>
              <a:sym typeface="Verdana"/>
            </a:endParaRPr>
          </a:p>
        </p:txBody>
      </p:sp>
      <p:pic>
        <p:nvPicPr>
          <p:cNvPr id="435" name="Google Shape;435;p39"/>
          <p:cNvPicPr preferRelativeResize="0"/>
          <p:nvPr/>
        </p:nvPicPr>
        <p:blipFill rotWithShape="1">
          <a:blip r:embed="rId3">
            <a:alphaModFix/>
          </a:blip>
          <a:srcRect/>
          <a:stretch/>
        </p:blipFill>
        <p:spPr>
          <a:xfrm>
            <a:off x="795158" y="1586603"/>
            <a:ext cx="4472581" cy="2289659"/>
          </a:xfrm>
          <a:prstGeom prst="rect">
            <a:avLst/>
          </a:prstGeom>
          <a:noFill/>
          <a:ln>
            <a:noFill/>
          </a:ln>
        </p:spPr>
      </p:pic>
      <p:pic>
        <p:nvPicPr>
          <p:cNvPr id="436" name="Google Shape;436;p39"/>
          <p:cNvPicPr preferRelativeResize="0"/>
          <p:nvPr/>
        </p:nvPicPr>
        <p:blipFill rotWithShape="1">
          <a:blip r:embed="rId4">
            <a:alphaModFix/>
          </a:blip>
          <a:srcRect/>
          <a:stretch/>
        </p:blipFill>
        <p:spPr>
          <a:xfrm>
            <a:off x="4333147" y="2528853"/>
            <a:ext cx="2485097" cy="1347409"/>
          </a:xfrm>
          <a:prstGeom prst="rect">
            <a:avLst/>
          </a:prstGeom>
          <a:noFill/>
          <a:ln>
            <a:noFill/>
          </a:ln>
        </p:spPr>
      </p:pic>
      <p:sp>
        <p:nvSpPr>
          <p:cNvPr id="437" name="Google Shape;437;p39"/>
          <p:cNvSpPr/>
          <p:nvPr/>
        </p:nvSpPr>
        <p:spPr>
          <a:xfrm>
            <a:off x="6035711" y="6440257"/>
            <a:ext cx="54396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Source: </a:t>
            </a:r>
            <a:r>
              <a:rPr lang="en-MY" sz="1800" u="sng">
                <a:solidFill>
                  <a:schemeClr val="dk1"/>
                </a:solidFill>
                <a:latin typeface="Calibri"/>
                <a:ea typeface="Calibri"/>
                <a:cs typeface="Calibri"/>
                <a:sym typeface="Calibri"/>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https://youtu.be/M4d3FXu9-3I?feature=shared</a:t>
            </a:r>
            <a:r>
              <a:rPr lang="en-MY"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438" name="Google Shape;438;p39"/>
          <p:cNvPicPr preferRelativeResize="0"/>
          <p:nvPr/>
        </p:nvPicPr>
        <p:blipFill rotWithShape="1">
          <a:blip r:embed="rId6">
            <a:alphaModFix/>
          </a:blip>
          <a:srcRect/>
          <a:stretch/>
        </p:blipFill>
        <p:spPr>
          <a:xfrm>
            <a:off x="6957419" y="2827204"/>
            <a:ext cx="4472581" cy="2201528"/>
          </a:xfrm>
          <a:prstGeom prst="rect">
            <a:avLst/>
          </a:prstGeom>
          <a:noFill/>
          <a:ln>
            <a:noFill/>
          </a:ln>
        </p:spPr>
      </p:pic>
      <p:pic>
        <p:nvPicPr>
          <p:cNvPr id="439" name="Google Shape;439;p39"/>
          <p:cNvPicPr preferRelativeResize="0"/>
          <p:nvPr/>
        </p:nvPicPr>
        <p:blipFill rotWithShape="1">
          <a:blip r:embed="rId7">
            <a:alphaModFix/>
          </a:blip>
          <a:srcRect/>
          <a:stretch/>
        </p:blipFill>
        <p:spPr>
          <a:xfrm>
            <a:off x="8418286" y="4335013"/>
            <a:ext cx="3329766" cy="1631229"/>
          </a:xfrm>
          <a:prstGeom prst="rect">
            <a:avLst/>
          </a:prstGeom>
          <a:noFill/>
          <a:ln>
            <a:noFill/>
          </a:ln>
        </p:spPr>
      </p:pic>
      <p:pic>
        <p:nvPicPr>
          <p:cNvPr id="440" name="Google Shape;440;p39"/>
          <p:cNvPicPr preferRelativeResize="0"/>
          <p:nvPr/>
        </p:nvPicPr>
        <p:blipFill rotWithShape="1">
          <a:blip r:embed="rId8">
            <a:alphaModFix/>
          </a:blip>
          <a:srcRect/>
          <a:stretch/>
        </p:blipFill>
        <p:spPr>
          <a:xfrm>
            <a:off x="795158" y="4292812"/>
            <a:ext cx="4724818" cy="2220373"/>
          </a:xfrm>
          <a:prstGeom prst="rect">
            <a:avLst/>
          </a:prstGeom>
          <a:noFill/>
          <a:ln>
            <a:noFill/>
          </a:ln>
        </p:spPr>
      </p:pic>
      <p:sp>
        <p:nvSpPr>
          <p:cNvPr id="441" name="Google Shape;441;p39"/>
          <p:cNvSpPr/>
          <p:nvPr/>
        </p:nvSpPr>
        <p:spPr>
          <a:xfrm rot="5400000">
            <a:off x="6708694" y="933437"/>
            <a:ext cx="1142525" cy="2488492"/>
          </a:xfrm>
          <a:prstGeom prst="bentArrow">
            <a:avLst>
              <a:gd name="adj1" fmla="val 25000"/>
              <a:gd name="adj2" fmla="val 25000"/>
              <a:gd name="adj3" fmla="val 25000"/>
              <a:gd name="adj4" fmla="val 42880"/>
            </a:avLst>
          </a:prstGeom>
          <a:solidFill>
            <a:schemeClr val="accent1"/>
          </a:solidFill>
          <a:ln w="25400" cap="flat" cmpd="sng">
            <a:solidFill>
              <a:srgbClr val="BAA9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42" name="Google Shape;442;p39"/>
          <p:cNvSpPr/>
          <p:nvPr/>
        </p:nvSpPr>
        <p:spPr>
          <a:xfrm rot="10800000">
            <a:off x="5586079" y="5242237"/>
            <a:ext cx="2514153" cy="1060860"/>
          </a:xfrm>
          <a:prstGeom prst="bentArrow">
            <a:avLst>
              <a:gd name="adj1" fmla="val 25000"/>
              <a:gd name="adj2" fmla="val 25000"/>
              <a:gd name="adj3" fmla="val 25000"/>
              <a:gd name="adj4" fmla="val 42880"/>
            </a:avLst>
          </a:prstGeom>
          <a:solidFill>
            <a:schemeClr val="accent1"/>
          </a:solidFill>
          <a:ln w="25400" cap="flat" cmpd="sng">
            <a:solidFill>
              <a:srgbClr val="BAA9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4</a:t>
            </a:fld>
            <a:endParaRPr/>
          </a:p>
        </p:txBody>
      </p:sp>
      <p:sp>
        <p:nvSpPr>
          <p:cNvPr id="121" name="Google Shape;121;p4"/>
          <p:cNvSpPr txBox="1">
            <a:spLocks noGrp="1"/>
          </p:cNvSpPr>
          <p:nvPr>
            <p:ph type="title"/>
          </p:nvPr>
        </p:nvSpPr>
        <p:spPr>
          <a:xfrm>
            <a:off x="3622767" y="3398293"/>
            <a:ext cx="8423564" cy="1738151"/>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Verdana"/>
              <a:buNone/>
            </a:pPr>
            <a:r>
              <a:rPr lang="en-MY" sz="3200" b="1" i="0" u="none" strike="noStrike" cap="none">
                <a:solidFill>
                  <a:schemeClr val="lt1"/>
                </a:solidFill>
                <a:latin typeface="Verdana"/>
                <a:ea typeface="Verdana"/>
                <a:cs typeface="Verdana"/>
                <a:sym typeface="Verdana"/>
              </a:rPr>
              <a:t>System software</a:t>
            </a:r>
            <a:endParaRPr/>
          </a:p>
        </p:txBody>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0"/>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40</a:t>
            </a:fld>
            <a:endParaRPr/>
          </a:p>
        </p:txBody>
      </p:sp>
      <p:sp>
        <p:nvSpPr>
          <p:cNvPr id="448" name="Google Shape;448;p40"/>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3200"/>
              <a:buFont typeface="Verdana"/>
              <a:buNone/>
            </a:pPr>
            <a:r>
              <a:rPr lang="en-MY" sz="3200" b="1" cap="none">
                <a:solidFill>
                  <a:schemeClr val="dk1"/>
                </a:solidFill>
                <a:latin typeface="Verdana"/>
                <a:ea typeface="Verdana"/>
                <a:cs typeface="Verdana"/>
                <a:sym typeface="Verdana"/>
              </a:rPr>
              <a:t>Programming software – </a:t>
            </a:r>
            <a:endParaRPr/>
          </a:p>
          <a:p>
            <a:pPr marL="0" marR="0" lvl="1" indent="0" algn="l" rtl="0">
              <a:spcBef>
                <a:spcPts val="0"/>
              </a:spcBef>
              <a:spcAft>
                <a:spcPts val="0"/>
              </a:spcAft>
              <a:buNone/>
            </a:pPr>
            <a:r>
              <a:rPr lang="en-MY" sz="3200" b="0" i="0" u="none" strike="noStrike" cap="none">
                <a:solidFill>
                  <a:schemeClr val="dk1"/>
                </a:solidFill>
                <a:latin typeface="Calibri"/>
                <a:ea typeface="Calibri"/>
                <a:cs typeface="Calibri"/>
                <a:sym typeface="Calibri"/>
              </a:rPr>
              <a:t>			</a:t>
            </a:r>
            <a:r>
              <a:rPr lang="en-MY" sz="3200" b="1" i="0" u="none" strike="noStrike" cap="none">
                <a:solidFill>
                  <a:schemeClr val="dk1"/>
                </a:solidFill>
                <a:latin typeface="Verdana"/>
                <a:ea typeface="Verdana"/>
                <a:cs typeface="Verdana"/>
                <a:sym typeface="Verdana"/>
              </a:rPr>
              <a:t>History of Programming software</a:t>
            </a:r>
            <a:endParaRPr sz="3200" b="1" i="0" u="none" strike="noStrike" cap="none">
              <a:solidFill>
                <a:schemeClr val="dk1"/>
              </a:solidFill>
              <a:latin typeface="Verdana"/>
              <a:ea typeface="Verdana"/>
              <a:cs typeface="Verdana"/>
              <a:sym typeface="Verdana"/>
            </a:endParaRPr>
          </a:p>
        </p:txBody>
      </p:sp>
      <p:sp>
        <p:nvSpPr>
          <p:cNvPr id="449" name="Google Shape;449;p40"/>
          <p:cNvSpPr/>
          <p:nvPr/>
        </p:nvSpPr>
        <p:spPr>
          <a:xfrm>
            <a:off x="6035711" y="6440257"/>
            <a:ext cx="54396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Source: </a:t>
            </a:r>
            <a:r>
              <a:rPr lang="en-MY"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https://youtu.be/M4d3FXu9-3I?feature=shared</a:t>
            </a:r>
            <a:r>
              <a:rPr lang="en-MY"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450" name="Google Shape;450;p40"/>
          <p:cNvSpPr/>
          <p:nvPr/>
        </p:nvSpPr>
        <p:spPr>
          <a:xfrm rot="5400000">
            <a:off x="6708694" y="933437"/>
            <a:ext cx="1142525" cy="2488492"/>
          </a:xfrm>
          <a:prstGeom prst="bentArrow">
            <a:avLst>
              <a:gd name="adj1" fmla="val 25000"/>
              <a:gd name="adj2" fmla="val 25000"/>
              <a:gd name="adj3" fmla="val 25000"/>
              <a:gd name="adj4" fmla="val 42880"/>
            </a:avLst>
          </a:prstGeom>
          <a:solidFill>
            <a:schemeClr val="accent1"/>
          </a:solidFill>
          <a:ln w="25400" cap="flat" cmpd="sng">
            <a:solidFill>
              <a:srgbClr val="BAA9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51" name="Google Shape;451;p40"/>
          <p:cNvSpPr/>
          <p:nvPr/>
        </p:nvSpPr>
        <p:spPr>
          <a:xfrm rot="10800000">
            <a:off x="5347540" y="5310817"/>
            <a:ext cx="2514153" cy="1060860"/>
          </a:xfrm>
          <a:prstGeom prst="bentArrow">
            <a:avLst>
              <a:gd name="adj1" fmla="val 25000"/>
              <a:gd name="adj2" fmla="val 25000"/>
              <a:gd name="adj3" fmla="val 25000"/>
              <a:gd name="adj4" fmla="val 42880"/>
            </a:avLst>
          </a:prstGeom>
          <a:solidFill>
            <a:schemeClr val="accent1"/>
          </a:solidFill>
          <a:ln w="25400" cap="flat" cmpd="sng">
            <a:solidFill>
              <a:srgbClr val="BAA9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452" name="Google Shape;452;p40"/>
          <p:cNvPicPr preferRelativeResize="0"/>
          <p:nvPr/>
        </p:nvPicPr>
        <p:blipFill rotWithShape="1">
          <a:blip r:embed="rId4">
            <a:alphaModFix/>
          </a:blip>
          <a:srcRect/>
          <a:stretch/>
        </p:blipFill>
        <p:spPr>
          <a:xfrm>
            <a:off x="576470" y="1606420"/>
            <a:ext cx="5009608" cy="2240024"/>
          </a:xfrm>
          <a:prstGeom prst="rect">
            <a:avLst/>
          </a:prstGeom>
          <a:noFill/>
          <a:ln>
            <a:noFill/>
          </a:ln>
        </p:spPr>
      </p:pic>
      <p:pic>
        <p:nvPicPr>
          <p:cNvPr id="453" name="Google Shape;453;p40"/>
          <p:cNvPicPr preferRelativeResize="0"/>
          <p:nvPr/>
        </p:nvPicPr>
        <p:blipFill rotWithShape="1">
          <a:blip r:embed="rId5">
            <a:alphaModFix/>
          </a:blip>
          <a:srcRect/>
          <a:stretch/>
        </p:blipFill>
        <p:spPr>
          <a:xfrm>
            <a:off x="5737717" y="2886105"/>
            <a:ext cx="5046420" cy="2349824"/>
          </a:xfrm>
          <a:prstGeom prst="rect">
            <a:avLst/>
          </a:prstGeom>
          <a:noFill/>
          <a:ln>
            <a:noFill/>
          </a:ln>
        </p:spPr>
      </p:pic>
      <p:pic>
        <p:nvPicPr>
          <p:cNvPr id="454" name="Google Shape;454;p40"/>
          <p:cNvPicPr preferRelativeResize="0"/>
          <p:nvPr/>
        </p:nvPicPr>
        <p:blipFill rotWithShape="1">
          <a:blip r:embed="rId6">
            <a:alphaModFix/>
          </a:blip>
          <a:srcRect/>
          <a:stretch/>
        </p:blipFill>
        <p:spPr>
          <a:xfrm>
            <a:off x="8251871" y="4207595"/>
            <a:ext cx="3496181" cy="2024240"/>
          </a:xfrm>
          <a:prstGeom prst="rect">
            <a:avLst/>
          </a:prstGeom>
          <a:noFill/>
          <a:ln>
            <a:noFill/>
          </a:ln>
        </p:spPr>
      </p:pic>
      <p:pic>
        <p:nvPicPr>
          <p:cNvPr id="455" name="Google Shape;455;p40"/>
          <p:cNvPicPr preferRelativeResize="0"/>
          <p:nvPr/>
        </p:nvPicPr>
        <p:blipFill rotWithShape="1">
          <a:blip r:embed="rId7">
            <a:alphaModFix/>
          </a:blip>
          <a:srcRect/>
          <a:stretch/>
        </p:blipFill>
        <p:spPr>
          <a:xfrm>
            <a:off x="416476" y="4207595"/>
            <a:ext cx="4931063" cy="2448774"/>
          </a:xfrm>
          <a:prstGeom prst="rect">
            <a:avLst/>
          </a:prstGeom>
          <a:noFill/>
          <a:ln>
            <a:noFill/>
          </a:ln>
        </p:spPr>
      </p:pic>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41</a:t>
            </a:fld>
            <a:endParaRPr/>
          </a:p>
        </p:txBody>
      </p:sp>
      <p:sp>
        <p:nvSpPr>
          <p:cNvPr id="461" name="Google Shape;461;p41"/>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3200"/>
              <a:buFont typeface="Verdana"/>
              <a:buNone/>
            </a:pPr>
            <a:r>
              <a:rPr lang="en-MY" sz="3200" b="1" cap="none">
                <a:solidFill>
                  <a:schemeClr val="dk1"/>
                </a:solidFill>
                <a:latin typeface="Verdana"/>
                <a:ea typeface="Verdana"/>
                <a:cs typeface="Verdana"/>
                <a:sym typeface="Verdana"/>
              </a:rPr>
              <a:t>Programming software – </a:t>
            </a:r>
            <a:endParaRPr/>
          </a:p>
          <a:p>
            <a:pPr marL="0" marR="0" lvl="1" indent="0" algn="l" rtl="0">
              <a:spcBef>
                <a:spcPts val="0"/>
              </a:spcBef>
              <a:spcAft>
                <a:spcPts val="0"/>
              </a:spcAft>
              <a:buNone/>
            </a:pPr>
            <a:r>
              <a:rPr lang="en-MY" sz="3200" b="0" i="0" u="none" strike="noStrike" cap="none">
                <a:solidFill>
                  <a:schemeClr val="dk1"/>
                </a:solidFill>
                <a:latin typeface="Calibri"/>
                <a:ea typeface="Calibri"/>
                <a:cs typeface="Calibri"/>
                <a:sym typeface="Calibri"/>
              </a:rPr>
              <a:t>			</a:t>
            </a:r>
            <a:r>
              <a:rPr lang="en-MY" sz="3200" b="1" i="0" u="none" strike="noStrike" cap="none">
                <a:solidFill>
                  <a:schemeClr val="dk1"/>
                </a:solidFill>
                <a:latin typeface="Verdana"/>
                <a:ea typeface="Verdana"/>
                <a:cs typeface="Verdana"/>
                <a:sym typeface="Verdana"/>
              </a:rPr>
              <a:t>History of Programming software</a:t>
            </a:r>
            <a:endParaRPr sz="3200" b="1" i="0" u="none" strike="noStrike" cap="none">
              <a:solidFill>
                <a:schemeClr val="dk1"/>
              </a:solidFill>
              <a:latin typeface="Verdana"/>
              <a:ea typeface="Verdana"/>
              <a:cs typeface="Verdana"/>
              <a:sym typeface="Verdana"/>
            </a:endParaRPr>
          </a:p>
        </p:txBody>
      </p:sp>
      <p:sp>
        <p:nvSpPr>
          <p:cNvPr id="462" name="Google Shape;462;p41"/>
          <p:cNvSpPr/>
          <p:nvPr/>
        </p:nvSpPr>
        <p:spPr>
          <a:xfrm>
            <a:off x="6035711" y="6440257"/>
            <a:ext cx="54396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Source: </a:t>
            </a:r>
            <a:r>
              <a:rPr lang="en-MY"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https://youtu.be/M4d3FXu9-3I?feature=shared</a:t>
            </a:r>
            <a:r>
              <a:rPr lang="en-MY"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463" name="Google Shape;463;p41"/>
          <p:cNvSpPr/>
          <p:nvPr/>
        </p:nvSpPr>
        <p:spPr>
          <a:xfrm rot="5400000">
            <a:off x="6708694" y="933437"/>
            <a:ext cx="1142525" cy="2488492"/>
          </a:xfrm>
          <a:prstGeom prst="bentArrow">
            <a:avLst>
              <a:gd name="adj1" fmla="val 25000"/>
              <a:gd name="adj2" fmla="val 25000"/>
              <a:gd name="adj3" fmla="val 25000"/>
              <a:gd name="adj4" fmla="val 42880"/>
            </a:avLst>
          </a:prstGeom>
          <a:solidFill>
            <a:schemeClr val="accent1"/>
          </a:solidFill>
          <a:ln w="25400" cap="flat" cmpd="sng">
            <a:solidFill>
              <a:srgbClr val="BAA9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64" name="Google Shape;464;p41"/>
          <p:cNvSpPr/>
          <p:nvPr/>
        </p:nvSpPr>
        <p:spPr>
          <a:xfrm rot="10800000">
            <a:off x="6035710" y="5317454"/>
            <a:ext cx="2514153" cy="1060860"/>
          </a:xfrm>
          <a:prstGeom prst="bentArrow">
            <a:avLst>
              <a:gd name="adj1" fmla="val 25000"/>
              <a:gd name="adj2" fmla="val 25000"/>
              <a:gd name="adj3" fmla="val 25000"/>
              <a:gd name="adj4" fmla="val 42880"/>
            </a:avLst>
          </a:prstGeom>
          <a:solidFill>
            <a:schemeClr val="accent1"/>
          </a:solidFill>
          <a:ln w="25400" cap="flat" cmpd="sng">
            <a:solidFill>
              <a:srgbClr val="BAA9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465" name="Google Shape;465;p41"/>
          <p:cNvPicPr preferRelativeResize="0"/>
          <p:nvPr/>
        </p:nvPicPr>
        <p:blipFill rotWithShape="1">
          <a:blip r:embed="rId4">
            <a:alphaModFix/>
          </a:blip>
          <a:srcRect/>
          <a:stretch/>
        </p:blipFill>
        <p:spPr>
          <a:xfrm>
            <a:off x="416476" y="1518413"/>
            <a:ext cx="5467489" cy="2516874"/>
          </a:xfrm>
          <a:prstGeom prst="rect">
            <a:avLst/>
          </a:prstGeom>
          <a:noFill/>
          <a:ln>
            <a:noFill/>
          </a:ln>
        </p:spPr>
      </p:pic>
      <p:pic>
        <p:nvPicPr>
          <p:cNvPr id="466" name="Google Shape;466;p41"/>
          <p:cNvPicPr preferRelativeResize="0"/>
          <p:nvPr/>
        </p:nvPicPr>
        <p:blipFill rotWithShape="1">
          <a:blip r:embed="rId5">
            <a:alphaModFix/>
          </a:blip>
          <a:srcRect/>
          <a:stretch/>
        </p:blipFill>
        <p:spPr>
          <a:xfrm>
            <a:off x="6604616" y="2804250"/>
            <a:ext cx="5245203" cy="2451262"/>
          </a:xfrm>
          <a:prstGeom prst="rect">
            <a:avLst/>
          </a:prstGeom>
          <a:noFill/>
          <a:ln>
            <a:noFill/>
          </a:ln>
        </p:spPr>
      </p:pic>
      <p:pic>
        <p:nvPicPr>
          <p:cNvPr id="467" name="Google Shape;467;p41"/>
          <p:cNvPicPr preferRelativeResize="0"/>
          <p:nvPr/>
        </p:nvPicPr>
        <p:blipFill rotWithShape="1">
          <a:blip r:embed="rId6">
            <a:alphaModFix/>
          </a:blip>
          <a:srcRect/>
          <a:stretch/>
        </p:blipFill>
        <p:spPr>
          <a:xfrm>
            <a:off x="416475" y="4103865"/>
            <a:ext cx="5467489" cy="2705723"/>
          </a:xfrm>
          <a:prstGeom prst="rect">
            <a:avLst/>
          </a:prstGeom>
          <a:noFill/>
          <a:ln>
            <a:noFill/>
          </a:ln>
        </p:spPr>
      </p:pic>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2"/>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42</a:t>
            </a:fld>
            <a:endParaRPr/>
          </a:p>
        </p:txBody>
      </p:sp>
      <p:sp>
        <p:nvSpPr>
          <p:cNvPr id="473" name="Google Shape;473;p42"/>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3200"/>
              <a:buFont typeface="Verdana"/>
              <a:buNone/>
            </a:pPr>
            <a:r>
              <a:rPr lang="en-MY" sz="3200" b="1" cap="none">
                <a:solidFill>
                  <a:schemeClr val="dk1"/>
                </a:solidFill>
                <a:latin typeface="Verdana"/>
                <a:ea typeface="Verdana"/>
                <a:cs typeface="Verdana"/>
                <a:sym typeface="Verdana"/>
              </a:rPr>
              <a:t>Programming software – </a:t>
            </a:r>
            <a:endParaRPr/>
          </a:p>
          <a:p>
            <a:pPr marL="0" marR="0" lvl="1" indent="0" algn="l" rtl="0">
              <a:spcBef>
                <a:spcPts val="0"/>
              </a:spcBef>
              <a:spcAft>
                <a:spcPts val="0"/>
              </a:spcAft>
              <a:buNone/>
            </a:pPr>
            <a:r>
              <a:rPr lang="en-MY" sz="3200" b="0" i="0" u="none" strike="noStrike" cap="none">
                <a:solidFill>
                  <a:schemeClr val="dk1"/>
                </a:solidFill>
                <a:latin typeface="Calibri"/>
                <a:ea typeface="Calibri"/>
                <a:cs typeface="Calibri"/>
                <a:sym typeface="Calibri"/>
              </a:rPr>
              <a:t>			</a:t>
            </a:r>
            <a:r>
              <a:rPr lang="en-MY" sz="3200" b="1" i="0" u="none" strike="noStrike" cap="none">
                <a:solidFill>
                  <a:schemeClr val="dk1"/>
                </a:solidFill>
                <a:latin typeface="Verdana"/>
                <a:ea typeface="Verdana"/>
                <a:cs typeface="Verdana"/>
                <a:sym typeface="Verdana"/>
              </a:rPr>
              <a:t>History of Programming software</a:t>
            </a:r>
            <a:endParaRPr sz="3200" b="1" i="0" u="none" strike="noStrike" cap="none">
              <a:solidFill>
                <a:schemeClr val="dk1"/>
              </a:solidFill>
              <a:latin typeface="Verdana"/>
              <a:ea typeface="Verdana"/>
              <a:cs typeface="Verdana"/>
              <a:sym typeface="Verdana"/>
            </a:endParaRPr>
          </a:p>
        </p:txBody>
      </p:sp>
      <p:pic>
        <p:nvPicPr>
          <p:cNvPr id="474" name="Google Shape;474;p42"/>
          <p:cNvPicPr preferRelativeResize="0"/>
          <p:nvPr/>
        </p:nvPicPr>
        <p:blipFill rotWithShape="1">
          <a:blip r:embed="rId3">
            <a:alphaModFix/>
          </a:blip>
          <a:srcRect/>
          <a:stretch/>
        </p:blipFill>
        <p:spPr>
          <a:xfrm>
            <a:off x="1202635" y="1461961"/>
            <a:ext cx="10217426" cy="4837110"/>
          </a:xfrm>
          <a:prstGeom prst="rect">
            <a:avLst/>
          </a:prstGeom>
          <a:noFill/>
          <a:ln>
            <a:noFill/>
          </a:ln>
        </p:spPr>
      </p:pic>
      <p:sp>
        <p:nvSpPr>
          <p:cNvPr id="475" name="Google Shape;475;p42"/>
          <p:cNvSpPr/>
          <p:nvPr/>
        </p:nvSpPr>
        <p:spPr>
          <a:xfrm>
            <a:off x="4283766" y="6413488"/>
            <a:ext cx="766306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Sources: </a:t>
            </a:r>
            <a:r>
              <a:rPr lang="en-MY" sz="1800" u="sng">
                <a:solidFill>
                  <a:schemeClr val="dk1"/>
                </a:solidFill>
                <a:latin typeface="Calibri"/>
                <a:ea typeface="Calibri"/>
                <a:cs typeface="Calibri"/>
                <a:sym typeface="Calibri"/>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https://javaconceptoftheday.com/history-of-programming-languages/</a:t>
            </a:r>
            <a:r>
              <a:rPr lang="en-MY"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43</a:t>
            </a:fld>
            <a:endParaRPr/>
          </a:p>
        </p:txBody>
      </p:sp>
      <p:sp>
        <p:nvSpPr>
          <p:cNvPr id="481" name="Google Shape;481;p43"/>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3200"/>
              <a:buFont typeface="Verdana"/>
              <a:buNone/>
            </a:pPr>
            <a:r>
              <a:rPr lang="en-MY" sz="3200" b="1" cap="none">
                <a:solidFill>
                  <a:schemeClr val="dk1"/>
                </a:solidFill>
                <a:latin typeface="Verdana"/>
                <a:ea typeface="Verdana"/>
                <a:cs typeface="Verdana"/>
                <a:sym typeface="Verdana"/>
              </a:rPr>
              <a:t>Programming software – </a:t>
            </a:r>
            <a:endParaRPr/>
          </a:p>
          <a:p>
            <a:pPr marL="457200" marR="0" lvl="1" indent="0" algn="l" rtl="0">
              <a:spcBef>
                <a:spcPts val="0"/>
              </a:spcBef>
              <a:spcAft>
                <a:spcPts val="0"/>
              </a:spcAft>
              <a:buNone/>
            </a:pPr>
            <a:r>
              <a:rPr lang="en-MY" sz="3200" b="0" i="0" u="none" strike="noStrike" cap="none">
                <a:solidFill>
                  <a:schemeClr val="dk1"/>
                </a:solidFill>
                <a:latin typeface="Calibri"/>
                <a:ea typeface="Calibri"/>
                <a:cs typeface="Calibri"/>
                <a:sym typeface="Calibri"/>
              </a:rPr>
              <a:t>			</a:t>
            </a:r>
            <a:r>
              <a:rPr lang="en-MY" sz="3200" b="1" i="0" u="none" strike="noStrike" cap="none">
                <a:solidFill>
                  <a:schemeClr val="dk1"/>
                </a:solidFill>
                <a:latin typeface="Verdana"/>
                <a:ea typeface="Verdana"/>
                <a:cs typeface="Verdana"/>
                <a:sym typeface="Verdana"/>
              </a:rPr>
              <a:t>Type of programming software </a:t>
            </a:r>
            <a:endParaRPr/>
          </a:p>
        </p:txBody>
      </p:sp>
      <p:sp>
        <p:nvSpPr>
          <p:cNvPr id="482" name="Google Shape;482;p43"/>
          <p:cNvSpPr/>
          <p:nvPr/>
        </p:nvSpPr>
        <p:spPr>
          <a:xfrm>
            <a:off x="473764" y="1446000"/>
            <a:ext cx="11045687" cy="50783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2400">
                <a:solidFill>
                  <a:srgbClr val="000000"/>
                </a:solidFill>
                <a:latin typeface="Verdana"/>
                <a:ea typeface="Verdana"/>
                <a:cs typeface="Verdana"/>
                <a:sym typeface="Verdana"/>
              </a:rPr>
              <a:t>All programming languages fall into two broad categories: high-level and low-level.</a:t>
            </a:r>
            <a:endParaRPr/>
          </a:p>
          <a:p>
            <a:pPr marL="0" marR="0" lvl="0" indent="0" algn="l" rtl="0">
              <a:spcBef>
                <a:spcPts val="0"/>
              </a:spcBef>
              <a:spcAft>
                <a:spcPts val="0"/>
              </a:spcAft>
              <a:buNone/>
            </a:pPr>
            <a:endParaRPr sz="2400">
              <a:solidFill>
                <a:srgbClr val="000000"/>
              </a:solidFill>
              <a:latin typeface="Verdana"/>
              <a:ea typeface="Verdana"/>
              <a:cs typeface="Verdana"/>
              <a:sym typeface="Verdana"/>
            </a:endParaRPr>
          </a:p>
          <a:p>
            <a:pPr marL="285750" marR="0" lvl="0" indent="-285750" algn="l" rtl="0">
              <a:spcBef>
                <a:spcPts val="0"/>
              </a:spcBef>
              <a:spcAft>
                <a:spcPts val="0"/>
              </a:spcAft>
              <a:buClr>
                <a:schemeClr val="dk1"/>
              </a:buClr>
              <a:buSzPts val="2400"/>
              <a:buFont typeface="Arial"/>
              <a:buChar char="•"/>
            </a:pPr>
            <a:r>
              <a:rPr lang="en-MY" sz="2400">
                <a:solidFill>
                  <a:schemeClr val="dk1"/>
                </a:solidFill>
                <a:latin typeface="Verdana"/>
                <a:ea typeface="Verdana"/>
                <a:cs typeface="Verdana"/>
                <a:sym typeface="Verdana"/>
              </a:rPr>
              <a:t>High-level Programming Software</a:t>
            </a:r>
            <a:endParaRPr sz="2400">
              <a:solidFill>
                <a:schemeClr val="dk1"/>
              </a:solidFill>
              <a:latin typeface="Verdana"/>
              <a:ea typeface="Verdana"/>
              <a:cs typeface="Verdana"/>
              <a:sym typeface="Verdana"/>
            </a:endParaRPr>
          </a:p>
          <a:p>
            <a:pPr marL="715963" marR="0" lvl="1" indent="-258762" algn="l" rtl="0">
              <a:spcBef>
                <a:spcPts val="0"/>
              </a:spcBef>
              <a:spcAft>
                <a:spcPts val="0"/>
              </a:spcAft>
              <a:buClr>
                <a:schemeClr val="dk1"/>
              </a:buClr>
              <a:buSzPts val="1800"/>
              <a:buFont typeface="Arial"/>
              <a:buChar char="•"/>
            </a:pPr>
            <a:r>
              <a:rPr lang="en-MY" sz="1800" b="0" i="0" u="none" strike="noStrike" cap="none">
                <a:solidFill>
                  <a:schemeClr val="dk1"/>
                </a:solidFill>
                <a:latin typeface="Verdana"/>
                <a:ea typeface="Verdana"/>
                <a:cs typeface="Verdana"/>
                <a:sym typeface="Verdana"/>
              </a:rPr>
              <a:t>High-level programming software is far from the code that translates commands on a computer system. </a:t>
            </a:r>
            <a:endParaRPr sz="1800" b="0" i="0" u="none" strike="noStrike" cap="none">
              <a:solidFill>
                <a:schemeClr val="dk1"/>
              </a:solidFill>
              <a:latin typeface="Verdana"/>
              <a:ea typeface="Verdana"/>
              <a:cs typeface="Verdana"/>
              <a:sym typeface="Verdana"/>
            </a:endParaRPr>
          </a:p>
          <a:p>
            <a:pPr marL="715963" marR="0" lvl="1" indent="-258762" algn="l" rtl="0">
              <a:spcBef>
                <a:spcPts val="0"/>
              </a:spcBef>
              <a:spcAft>
                <a:spcPts val="0"/>
              </a:spcAft>
              <a:buClr>
                <a:schemeClr val="dk1"/>
              </a:buClr>
              <a:buSzPts val="1800"/>
              <a:buFont typeface="Arial"/>
              <a:buChar char="•"/>
            </a:pPr>
            <a:r>
              <a:rPr lang="en-MY" sz="1800" b="0" i="0" u="none" strike="noStrike" cap="none">
                <a:solidFill>
                  <a:schemeClr val="dk1"/>
                </a:solidFill>
                <a:latin typeface="Verdana"/>
                <a:ea typeface="Verdana"/>
                <a:cs typeface="Verdana"/>
                <a:sym typeface="Verdana"/>
              </a:rPr>
              <a:t>It is user-oriented because it has been designed to make it straightforward for a programmer to convert an algorithm into program code.</a:t>
            </a:r>
            <a:endParaRPr sz="1800" b="0" i="0" u="none" strike="noStrike" cap="none">
              <a:solidFill>
                <a:schemeClr val="dk1"/>
              </a:solidFill>
              <a:latin typeface="Verdana"/>
              <a:ea typeface="Verdana"/>
              <a:cs typeface="Verdana"/>
              <a:sym typeface="Verdana"/>
            </a:endParaRPr>
          </a:p>
          <a:p>
            <a:pPr marL="0" marR="0" lvl="0" indent="0" algn="l" rtl="0">
              <a:spcBef>
                <a:spcPts val="0"/>
              </a:spcBef>
              <a:spcAft>
                <a:spcPts val="0"/>
              </a:spcAft>
              <a:buNone/>
            </a:pPr>
            <a:r>
              <a:rPr lang="en-MY" sz="2400">
                <a:solidFill>
                  <a:schemeClr val="dk1"/>
                </a:solidFill>
                <a:latin typeface="Verdana"/>
                <a:ea typeface="Verdana"/>
                <a:cs typeface="Verdana"/>
                <a:sym typeface="Verdana"/>
              </a:rPr>
              <a:t>	</a:t>
            </a:r>
            <a:r>
              <a:rPr lang="en-MY" sz="1800" b="1">
                <a:solidFill>
                  <a:schemeClr val="dk1"/>
                </a:solidFill>
                <a:latin typeface="Verdana"/>
                <a:ea typeface="Verdana"/>
                <a:cs typeface="Verdana"/>
                <a:sym typeface="Verdana"/>
              </a:rPr>
              <a:t>Examples: C#, Java, and Python.</a:t>
            </a:r>
            <a:endParaRPr/>
          </a:p>
          <a:p>
            <a:pPr marL="0" marR="0" lvl="0" indent="0" algn="l" rtl="0">
              <a:spcBef>
                <a:spcPts val="0"/>
              </a:spcBef>
              <a:spcAft>
                <a:spcPts val="0"/>
              </a:spcAft>
              <a:buNone/>
            </a:pPr>
            <a:endParaRPr sz="2400">
              <a:solidFill>
                <a:schemeClr val="dk1"/>
              </a:solidFill>
              <a:latin typeface="Verdana"/>
              <a:ea typeface="Verdana"/>
              <a:cs typeface="Verdana"/>
              <a:sym typeface="Verdana"/>
            </a:endParaRPr>
          </a:p>
          <a:p>
            <a:pPr marL="285750" marR="0" lvl="0" indent="-285750" algn="l" rtl="0">
              <a:spcBef>
                <a:spcPts val="0"/>
              </a:spcBef>
              <a:spcAft>
                <a:spcPts val="0"/>
              </a:spcAft>
              <a:buClr>
                <a:schemeClr val="dk1"/>
              </a:buClr>
              <a:buSzPts val="2400"/>
              <a:buFont typeface="Arial"/>
              <a:buChar char="•"/>
            </a:pPr>
            <a:r>
              <a:rPr lang="en-MY" sz="2400">
                <a:solidFill>
                  <a:schemeClr val="dk1"/>
                </a:solidFill>
                <a:latin typeface="Verdana"/>
                <a:ea typeface="Verdana"/>
                <a:cs typeface="Verdana"/>
                <a:sym typeface="Verdana"/>
              </a:rPr>
              <a:t>Low-level Programming Software </a:t>
            </a:r>
            <a:endParaRPr sz="2400">
              <a:solidFill>
                <a:schemeClr val="dk1"/>
              </a:solidFill>
              <a:latin typeface="Verdana"/>
              <a:ea typeface="Verdana"/>
              <a:cs typeface="Verdana"/>
              <a:sym typeface="Verdana"/>
            </a:endParaRPr>
          </a:p>
          <a:p>
            <a:pPr marL="742950" marR="0" lvl="1" indent="-285750" algn="l" rtl="0">
              <a:spcBef>
                <a:spcPts val="0"/>
              </a:spcBef>
              <a:spcAft>
                <a:spcPts val="0"/>
              </a:spcAft>
              <a:buClr>
                <a:schemeClr val="dk1"/>
              </a:buClr>
              <a:buSzPts val="1800"/>
              <a:buFont typeface="Arial"/>
              <a:buChar char="•"/>
            </a:pPr>
            <a:r>
              <a:rPr lang="en-MY" sz="1800" b="0" i="0" u="none" strike="noStrike" cap="none">
                <a:solidFill>
                  <a:schemeClr val="dk1"/>
                </a:solidFill>
                <a:latin typeface="Verdana"/>
                <a:ea typeface="Verdana"/>
                <a:cs typeface="Verdana"/>
                <a:sym typeface="Verdana"/>
              </a:rPr>
              <a:t>Low-level programming software contains basic instructions for a computer to understand. It involves little-to-no abstraction from the core coding process. </a:t>
            </a:r>
            <a:endParaRPr sz="1800" b="0" i="0" u="none" strike="noStrike" cap="none">
              <a:solidFill>
                <a:schemeClr val="dk1"/>
              </a:solidFill>
              <a:latin typeface="Verdana"/>
              <a:ea typeface="Verdana"/>
              <a:cs typeface="Verdana"/>
              <a:sym typeface="Verdana"/>
            </a:endParaRPr>
          </a:p>
          <a:p>
            <a:pPr marL="0" marR="0" lvl="0" indent="0" algn="l" rtl="0">
              <a:spcBef>
                <a:spcPts val="0"/>
              </a:spcBef>
              <a:spcAft>
                <a:spcPts val="0"/>
              </a:spcAft>
              <a:buNone/>
            </a:pPr>
            <a:r>
              <a:rPr lang="en-MY" sz="1800">
                <a:solidFill>
                  <a:schemeClr val="dk1"/>
                </a:solidFill>
                <a:latin typeface="Verdana"/>
                <a:ea typeface="Verdana"/>
                <a:cs typeface="Verdana"/>
                <a:sym typeface="Verdana"/>
              </a:rPr>
              <a:t>	</a:t>
            </a:r>
            <a:r>
              <a:rPr lang="en-MY" sz="1800" b="1">
                <a:solidFill>
                  <a:schemeClr val="dk1"/>
                </a:solidFill>
                <a:latin typeface="Verdana"/>
                <a:ea typeface="Verdana"/>
                <a:cs typeface="Verdana"/>
                <a:sym typeface="Verdana"/>
              </a:rPr>
              <a:t>Examples: assembly and machine code.</a:t>
            </a:r>
            <a:endParaRPr/>
          </a:p>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4"/>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44</a:t>
            </a:fld>
            <a:endParaRPr/>
          </a:p>
        </p:txBody>
      </p:sp>
      <p:sp>
        <p:nvSpPr>
          <p:cNvPr id="488" name="Google Shape;488;p44"/>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fontScale="92500"/>
          </a:bodyPr>
          <a:lstStyle/>
          <a:p>
            <a:pPr marL="0" marR="0" lvl="0" indent="0" algn="l" rtl="0">
              <a:spcBef>
                <a:spcPts val="0"/>
              </a:spcBef>
              <a:spcAft>
                <a:spcPts val="0"/>
              </a:spcAft>
              <a:buClr>
                <a:schemeClr val="dk1"/>
              </a:buClr>
              <a:buSzPct val="100000"/>
              <a:buFont typeface="Verdana"/>
              <a:buNone/>
            </a:pPr>
            <a:r>
              <a:rPr lang="en-MY" sz="3200" b="1" cap="none">
                <a:solidFill>
                  <a:schemeClr val="dk1"/>
                </a:solidFill>
                <a:latin typeface="Verdana"/>
                <a:ea typeface="Verdana"/>
                <a:cs typeface="Verdana"/>
                <a:sym typeface="Verdana"/>
              </a:rPr>
              <a:t>Programming software – </a:t>
            </a:r>
            <a:endParaRPr/>
          </a:p>
          <a:p>
            <a:pPr marL="457200" marR="0" lvl="1" indent="0" algn="l" rtl="0">
              <a:spcBef>
                <a:spcPts val="0"/>
              </a:spcBef>
              <a:spcAft>
                <a:spcPts val="0"/>
              </a:spcAft>
              <a:buNone/>
            </a:pPr>
            <a:r>
              <a:rPr lang="en-MY" sz="3200" b="0" i="0" u="none" strike="noStrike" cap="none">
                <a:solidFill>
                  <a:schemeClr val="dk1"/>
                </a:solidFill>
                <a:latin typeface="Calibri"/>
                <a:ea typeface="Calibri"/>
                <a:cs typeface="Calibri"/>
                <a:sym typeface="Calibri"/>
              </a:rPr>
              <a:t>			</a:t>
            </a:r>
            <a:r>
              <a:rPr lang="en-MY" sz="3200" b="1" i="0" u="none" strike="noStrike" cap="none">
                <a:solidFill>
                  <a:schemeClr val="dk1"/>
                </a:solidFill>
                <a:latin typeface="Verdana"/>
                <a:ea typeface="Verdana"/>
                <a:cs typeface="Verdana"/>
                <a:sym typeface="Verdana"/>
              </a:rPr>
              <a:t>Component of programming software</a:t>
            </a:r>
            <a:endParaRPr sz="3200" b="1" i="0" u="none" strike="noStrike" cap="none">
              <a:solidFill>
                <a:schemeClr val="dk1"/>
              </a:solidFill>
              <a:latin typeface="Verdana"/>
              <a:ea typeface="Verdana"/>
              <a:cs typeface="Verdana"/>
              <a:sym typeface="Verdana"/>
            </a:endParaRPr>
          </a:p>
        </p:txBody>
      </p:sp>
      <p:sp>
        <p:nvSpPr>
          <p:cNvPr id="489" name="Google Shape;489;p44"/>
          <p:cNvSpPr/>
          <p:nvPr/>
        </p:nvSpPr>
        <p:spPr>
          <a:xfrm>
            <a:off x="437322" y="1995764"/>
            <a:ext cx="11549269" cy="430733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7000"/>
              </a:lnSpc>
              <a:spcBef>
                <a:spcPts val="0"/>
              </a:spcBef>
              <a:spcAft>
                <a:spcPts val="0"/>
              </a:spcAft>
              <a:buClr>
                <a:srgbClr val="4E4E4E"/>
              </a:buClr>
              <a:buSzPts val="2000"/>
              <a:buFont typeface="Noto Sans Symbols"/>
              <a:buChar char="∙"/>
            </a:pPr>
            <a:r>
              <a:rPr lang="en-MY" sz="2000" b="1">
                <a:solidFill>
                  <a:srgbClr val="4E4E4E"/>
                </a:solidFill>
                <a:latin typeface="Verdana"/>
                <a:ea typeface="Verdana"/>
                <a:cs typeface="Verdana"/>
                <a:sym typeface="Verdana"/>
              </a:rPr>
              <a:t>Compilers</a:t>
            </a:r>
            <a:endParaRPr sz="2000">
              <a:solidFill>
                <a:schemeClr val="dk1"/>
              </a:solidFill>
              <a:latin typeface="Verdana"/>
              <a:ea typeface="Verdana"/>
              <a:cs typeface="Verdana"/>
              <a:sym typeface="Verdana"/>
            </a:endParaRPr>
          </a:p>
          <a:p>
            <a:pPr marL="742950" marR="0" lvl="1" indent="-285750" algn="l" rtl="0">
              <a:lnSpc>
                <a:spcPct val="107000"/>
              </a:lnSpc>
              <a:spcBef>
                <a:spcPts val="0"/>
              </a:spcBef>
              <a:spcAft>
                <a:spcPts val="0"/>
              </a:spcAft>
              <a:buClr>
                <a:srgbClr val="000000"/>
              </a:buClr>
              <a:buSzPts val="1800"/>
              <a:buFont typeface="Courier New"/>
              <a:buChar char="o"/>
            </a:pPr>
            <a:r>
              <a:rPr lang="en-MY" sz="1800" b="0" i="0" u="none" strike="noStrike" cap="none">
                <a:solidFill>
                  <a:srgbClr val="000000"/>
                </a:solidFill>
                <a:latin typeface="Verdana"/>
                <a:ea typeface="Verdana"/>
                <a:cs typeface="Verdana"/>
                <a:sym typeface="Verdana"/>
              </a:rPr>
              <a:t>A compiler quickly reads the entire source program in the high-level language and translates it into an equivalent program in machine language.</a:t>
            </a:r>
            <a:endParaRPr/>
          </a:p>
          <a:p>
            <a:pPr marL="742950" marR="0" lvl="1" indent="-171450" algn="l" rtl="0">
              <a:lnSpc>
                <a:spcPct val="107000"/>
              </a:lnSpc>
              <a:spcBef>
                <a:spcPts val="0"/>
              </a:spcBef>
              <a:spcAft>
                <a:spcPts val="0"/>
              </a:spcAft>
              <a:buClr>
                <a:schemeClr val="dk1"/>
              </a:buClr>
              <a:buSzPts val="1800"/>
              <a:buFont typeface="Courier New"/>
              <a:buNone/>
            </a:pPr>
            <a:endParaRPr sz="1800" b="0" i="0" u="none" strike="noStrike" cap="none">
              <a:solidFill>
                <a:schemeClr val="dk1"/>
              </a:solidFill>
              <a:latin typeface="Verdana"/>
              <a:ea typeface="Verdana"/>
              <a:cs typeface="Verdana"/>
              <a:sym typeface="Verdana"/>
            </a:endParaRPr>
          </a:p>
          <a:p>
            <a:pPr marL="342900" marR="0" lvl="0" indent="-342900" algn="l" rtl="0">
              <a:lnSpc>
                <a:spcPct val="107000"/>
              </a:lnSpc>
              <a:spcBef>
                <a:spcPts val="0"/>
              </a:spcBef>
              <a:spcAft>
                <a:spcPts val="0"/>
              </a:spcAft>
              <a:buClr>
                <a:srgbClr val="4E4E4E"/>
              </a:buClr>
              <a:buSzPts val="2000"/>
              <a:buFont typeface="Noto Sans Symbols"/>
              <a:buChar char="∙"/>
            </a:pPr>
            <a:r>
              <a:rPr lang="en-MY" sz="2000" b="1">
                <a:solidFill>
                  <a:srgbClr val="4E4E4E"/>
                </a:solidFill>
                <a:latin typeface="Verdana"/>
                <a:ea typeface="Verdana"/>
                <a:cs typeface="Verdana"/>
                <a:sym typeface="Verdana"/>
              </a:rPr>
              <a:t>assemblers, </a:t>
            </a:r>
            <a:endParaRPr sz="2000" b="1">
              <a:solidFill>
                <a:schemeClr val="dk1"/>
              </a:solidFill>
              <a:latin typeface="Verdana"/>
              <a:ea typeface="Verdana"/>
              <a:cs typeface="Verdana"/>
              <a:sym typeface="Verdana"/>
            </a:endParaRPr>
          </a:p>
          <a:p>
            <a:pPr marL="742950" marR="0" lvl="1" indent="-285750" algn="l" rtl="0">
              <a:lnSpc>
                <a:spcPct val="107000"/>
              </a:lnSpc>
              <a:spcBef>
                <a:spcPts val="0"/>
              </a:spcBef>
              <a:spcAft>
                <a:spcPts val="0"/>
              </a:spcAft>
              <a:buClr>
                <a:srgbClr val="000000"/>
              </a:buClr>
              <a:buSzPts val="1800"/>
              <a:buFont typeface="Courier New"/>
              <a:buChar char="o"/>
            </a:pPr>
            <a:r>
              <a:rPr lang="en-MY" sz="1800" b="0" i="0" u="none" strike="noStrike" cap="none">
                <a:solidFill>
                  <a:srgbClr val="000000"/>
                </a:solidFill>
                <a:latin typeface="Verdana"/>
                <a:ea typeface="Verdana"/>
                <a:cs typeface="Verdana"/>
                <a:sym typeface="Verdana"/>
              </a:rPr>
              <a:t>The Assembler converts an Assembly language program into machine code. The source program is an assembler input that contains assembly language instructions. The assembler’s output is computer-readable object code or machine code.</a:t>
            </a:r>
            <a:endParaRPr/>
          </a:p>
          <a:p>
            <a:pPr marL="742950" marR="0" lvl="1" indent="-171450" algn="l" rtl="0">
              <a:lnSpc>
                <a:spcPct val="107000"/>
              </a:lnSpc>
              <a:spcBef>
                <a:spcPts val="0"/>
              </a:spcBef>
              <a:spcAft>
                <a:spcPts val="0"/>
              </a:spcAft>
              <a:buClr>
                <a:schemeClr val="dk1"/>
              </a:buClr>
              <a:buSzPts val="1800"/>
              <a:buFont typeface="Courier New"/>
              <a:buNone/>
            </a:pPr>
            <a:endParaRPr sz="1800" b="0" i="0" u="none" strike="noStrike" cap="none">
              <a:solidFill>
                <a:schemeClr val="dk1"/>
              </a:solidFill>
              <a:latin typeface="Verdana"/>
              <a:ea typeface="Verdana"/>
              <a:cs typeface="Verdana"/>
              <a:sym typeface="Verdana"/>
            </a:endParaRPr>
          </a:p>
          <a:p>
            <a:pPr marL="342900" marR="0" lvl="0" indent="-342900" algn="l" rtl="0">
              <a:lnSpc>
                <a:spcPct val="107000"/>
              </a:lnSpc>
              <a:spcBef>
                <a:spcPts val="0"/>
              </a:spcBef>
              <a:spcAft>
                <a:spcPts val="0"/>
              </a:spcAft>
              <a:buClr>
                <a:srgbClr val="4E4E4E"/>
              </a:buClr>
              <a:buSzPts val="1800"/>
              <a:buFont typeface="Noto Sans Symbols"/>
              <a:buChar char="∙"/>
            </a:pPr>
            <a:r>
              <a:rPr lang="en-MY" sz="1800" b="1">
                <a:solidFill>
                  <a:srgbClr val="4E4E4E"/>
                </a:solidFill>
                <a:latin typeface="Verdana"/>
                <a:ea typeface="Verdana"/>
                <a:cs typeface="Verdana"/>
                <a:sym typeface="Verdana"/>
              </a:rPr>
              <a:t>debuggers,</a:t>
            </a:r>
            <a:endParaRPr sz="1800" b="1">
              <a:solidFill>
                <a:schemeClr val="dk1"/>
              </a:solidFill>
              <a:latin typeface="Verdana"/>
              <a:ea typeface="Verdana"/>
              <a:cs typeface="Verdana"/>
              <a:sym typeface="Verdana"/>
            </a:endParaRPr>
          </a:p>
          <a:p>
            <a:pPr marL="742950" marR="0" lvl="1" indent="-285750" algn="l" rtl="0">
              <a:lnSpc>
                <a:spcPct val="107000"/>
              </a:lnSpc>
              <a:spcBef>
                <a:spcPts val="0"/>
              </a:spcBef>
              <a:spcAft>
                <a:spcPts val="0"/>
              </a:spcAft>
              <a:buClr>
                <a:srgbClr val="000000"/>
              </a:buClr>
              <a:buSzPts val="1800"/>
              <a:buFont typeface="Courier New"/>
              <a:buChar char="o"/>
            </a:pPr>
            <a:r>
              <a:rPr lang="en-MY" sz="1800" b="0" i="0" u="none" strike="noStrike" cap="none">
                <a:solidFill>
                  <a:srgbClr val="000000"/>
                </a:solidFill>
                <a:latin typeface="Verdana"/>
                <a:ea typeface="Verdana"/>
                <a:cs typeface="Verdana"/>
                <a:sym typeface="Verdana"/>
              </a:rPr>
              <a:t>As the name suggests, the debugger is a used for removing bugs from code. It simply allows other programs to be tested and debugged. Debugger may also provide two operation modes, complete and partial simulation. It is used to prevent software or systems from malfunctioning.</a:t>
            </a:r>
            <a:r>
              <a:rPr lang="en-MY" sz="1800" b="0" i="0" u="none" strike="noStrike" cap="none">
                <a:solidFill>
                  <a:srgbClr val="4E4E4E"/>
                </a:solidFill>
                <a:latin typeface="Verdana"/>
                <a:ea typeface="Verdana"/>
                <a:cs typeface="Verdana"/>
                <a:sym typeface="Verdana"/>
              </a:rPr>
              <a:t> </a:t>
            </a:r>
            <a:endParaRPr sz="1800" b="0" i="0" u="none" strike="noStrike"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5"/>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45</a:t>
            </a:fld>
            <a:endParaRPr/>
          </a:p>
        </p:txBody>
      </p:sp>
      <p:sp>
        <p:nvSpPr>
          <p:cNvPr id="495" name="Google Shape;495;p45"/>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fontScale="92500"/>
          </a:bodyPr>
          <a:lstStyle/>
          <a:p>
            <a:pPr marL="0" marR="0" lvl="0" indent="0" algn="l" rtl="0">
              <a:spcBef>
                <a:spcPts val="0"/>
              </a:spcBef>
              <a:spcAft>
                <a:spcPts val="0"/>
              </a:spcAft>
              <a:buClr>
                <a:schemeClr val="dk1"/>
              </a:buClr>
              <a:buSzPct val="100000"/>
              <a:buFont typeface="Verdana"/>
              <a:buNone/>
            </a:pPr>
            <a:r>
              <a:rPr lang="en-MY" sz="3200" b="1" cap="none">
                <a:solidFill>
                  <a:schemeClr val="dk1"/>
                </a:solidFill>
                <a:latin typeface="Verdana"/>
                <a:ea typeface="Verdana"/>
                <a:cs typeface="Verdana"/>
                <a:sym typeface="Verdana"/>
              </a:rPr>
              <a:t>Programming software – </a:t>
            </a:r>
            <a:endParaRPr/>
          </a:p>
          <a:p>
            <a:pPr marL="457200" marR="0" lvl="1" indent="0" algn="l" rtl="0">
              <a:spcBef>
                <a:spcPts val="0"/>
              </a:spcBef>
              <a:spcAft>
                <a:spcPts val="0"/>
              </a:spcAft>
              <a:buNone/>
            </a:pPr>
            <a:r>
              <a:rPr lang="en-MY" sz="3200" b="0" i="0" u="none" strike="noStrike" cap="none">
                <a:solidFill>
                  <a:schemeClr val="dk1"/>
                </a:solidFill>
                <a:latin typeface="Calibri"/>
                <a:ea typeface="Calibri"/>
                <a:cs typeface="Calibri"/>
                <a:sym typeface="Calibri"/>
              </a:rPr>
              <a:t>			</a:t>
            </a:r>
            <a:r>
              <a:rPr lang="en-MY" sz="3200" b="1" i="0" u="none" strike="noStrike" cap="none">
                <a:solidFill>
                  <a:schemeClr val="dk1"/>
                </a:solidFill>
                <a:latin typeface="Verdana"/>
                <a:ea typeface="Verdana"/>
                <a:cs typeface="Verdana"/>
                <a:sym typeface="Verdana"/>
              </a:rPr>
              <a:t>Component of programming software</a:t>
            </a:r>
            <a:endParaRPr sz="3200" b="1" i="0" u="none" strike="noStrike" cap="none">
              <a:solidFill>
                <a:schemeClr val="dk1"/>
              </a:solidFill>
              <a:latin typeface="Verdana"/>
              <a:ea typeface="Verdana"/>
              <a:cs typeface="Verdana"/>
              <a:sym typeface="Verdana"/>
            </a:endParaRPr>
          </a:p>
        </p:txBody>
      </p:sp>
      <p:sp>
        <p:nvSpPr>
          <p:cNvPr id="496" name="Google Shape;496;p45"/>
          <p:cNvSpPr/>
          <p:nvPr/>
        </p:nvSpPr>
        <p:spPr>
          <a:xfrm>
            <a:off x="387626" y="1431130"/>
            <a:ext cx="11549269" cy="382079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7000"/>
              </a:lnSpc>
              <a:spcBef>
                <a:spcPts val="0"/>
              </a:spcBef>
              <a:spcAft>
                <a:spcPts val="0"/>
              </a:spcAft>
              <a:buClr>
                <a:srgbClr val="4E4E4E"/>
              </a:buClr>
              <a:buSzPts val="2000"/>
              <a:buFont typeface="Noto Sans Symbols"/>
              <a:buChar char="∙"/>
            </a:pPr>
            <a:r>
              <a:rPr lang="en-MY" sz="2000" b="1">
                <a:solidFill>
                  <a:srgbClr val="4E4E4E"/>
                </a:solidFill>
                <a:latin typeface="Verdana"/>
                <a:ea typeface="Verdana"/>
                <a:cs typeface="Verdana"/>
                <a:sym typeface="Verdana"/>
              </a:rPr>
              <a:t>interpreters </a:t>
            </a:r>
            <a:endParaRPr sz="2000" b="1">
              <a:solidFill>
                <a:schemeClr val="dk1"/>
              </a:solidFill>
              <a:latin typeface="Verdana"/>
              <a:ea typeface="Verdana"/>
              <a:cs typeface="Verdana"/>
              <a:sym typeface="Verdana"/>
            </a:endParaRPr>
          </a:p>
          <a:p>
            <a:pPr marL="742950" marR="0" lvl="1" indent="-285750" algn="l" rtl="0">
              <a:lnSpc>
                <a:spcPct val="107000"/>
              </a:lnSpc>
              <a:spcBef>
                <a:spcPts val="0"/>
              </a:spcBef>
              <a:spcAft>
                <a:spcPts val="0"/>
              </a:spcAft>
              <a:buClr>
                <a:srgbClr val="000000"/>
              </a:buClr>
              <a:buSzPts val="1800"/>
              <a:buFont typeface="Courier New"/>
              <a:buChar char="o"/>
            </a:pPr>
            <a:r>
              <a:rPr lang="en-MY" sz="1800" b="0" i="0" u="none" strike="noStrike" cap="none">
                <a:solidFill>
                  <a:srgbClr val="000000"/>
                </a:solidFill>
                <a:latin typeface="Verdana"/>
                <a:ea typeface="Verdana"/>
                <a:cs typeface="Verdana"/>
                <a:sym typeface="Verdana"/>
              </a:rPr>
              <a:t>A language processor converts a single statement from the source program into machine code. An interpreter is a program that executes code immediately before moving on to the following line. If a statement contains an error, the interpreter stops translating at that point and displays an error message.</a:t>
            </a:r>
            <a:endParaRPr/>
          </a:p>
          <a:p>
            <a:pPr marL="742950" marR="0" lvl="1" indent="-171450" algn="l" rtl="0">
              <a:lnSpc>
                <a:spcPct val="107000"/>
              </a:lnSpc>
              <a:spcBef>
                <a:spcPts val="800"/>
              </a:spcBef>
              <a:spcAft>
                <a:spcPts val="0"/>
              </a:spcAft>
              <a:buClr>
                <a:schemeClr val="dk1"/>
              </a:buClr>
              <a:buSzPts val="1800"/>
              <a:buFont typeface="Courier New"/>
              <a:buNone/>
            </a:pPr>
            <a:endParaRPr sz="1800" b="0" i="0" u="none" strike="noStrike" cap="none">
              <a:solidFill>
                <a:srgbClr val="000000"/>
              </a:solidFill>
              <a:latin typeface="Verdana"/>
              <a:ea typeface="Verdana"/>
              <a:cs typeface="Verdana"/>
              <a:sym typeface="Verdana"/>
            </a:endParaRPr>
          </a:p>
          <a:p>
            <a:pPr marL="285750" marR="0" lvl="0" indent="-285750" algn="l" rtl="0">
              <a:spcBef>
                <a:spcPts val="800"/>
              </a:spcBef>
              <a:spcAft>
                <a:spcPts val="0"/>
              </a:spcAft>
              <a:buClr>
                <a:schemeClr val="dk1"/>
              </a:buClr>
              <a:buSzPts val="2000"/>
              <a:buFont typeface="Arial"/>
              <a:buChar char="•"/>
            </a:pPr>
            <a:r>
              <a:rPr lang="en-MY" sz="2000" b="1">
                <a:solidFill>
                  <a:schemeClr val="dk1"/>
                </a:solidFill>
                <a:latin typeface="Verdana"/>
                <a:ea typeface="Verdana"/>
                <a:cs typeface="Verdana"/>
                <a:sym typeface="Verdana"/>
              </a:rPr>
              <a:t>Integrated development environments (IDEs)</a:t>
            </a:r>
            <a:endParaRPr/>
          </a:p>
          <a:p>
            <a:pPr marL="457200" marR="0" lvl="1" indent="0" algn="l" rtl="0">
              <a:spcBef>
                <a:spcPts val="0"/>
              </a:spcBef>
              <a:spcAft>
                <a:spcPts val="0"/>
              </a:spcAft>
              <a:buNone/>
            </a:pPr>
            <a:r>
              <a:rPr lang="en-MY" sz="1800" b="0" i="0" u="none" strike="noStrike" cap="none">
                <a:solidFill>
                  <a:schemeClr val="dk1"/>
                </a:solidFill>
                <a:latin typeface="Calibri"/>
                <a:ea typeface="Calibri"/>
                <a:cs typeface="Calibri"/>
                <a:sym typeface="Calibri"/>
              </a:rPr>
              <a:t>An integrated development environment (IDE) is a software application that helps programmers develop software code efficiently. It increases developer productivity by combining capabilities such as software editing, building, testing, and packaging in an easy-to-use application. Just as writers use text editors and accountants use spreadsheets, software developers use IDEs to make their job easier.</a:t>
            </a:r>
            <a:endParaRPr sz="2000" b="0" i="0" u="none" strike="noStrike" cap="none">
              <a:solidFill>
                <a:schemeClr val="dk1"/>
              </a:solidFill>
              <a:latin typeface="Calibri"/>
              <a:ea typeface="Calibri"/>
              <a:cs typeface="Calibri"/>
              <a:sym typeface="Calibri"/>
            </a:endParaRPr>
          </a:p>
          <a:p>
            <a:pPr marL="342900" marR="0" lvl="0" indent="-228600" algn="l" rtl="0">
              <a:lnSpc>
                <a:spcPct val="107000"/>
              </a:lnSpc>
              <a:spcBef>
                <a:spcPts val="0"/>
              </a:spcBef>
              <a:spcAft>
                <a:spcPts val="0"/>
              </a:spcAft>
              <a:buClr>
                <a:schemeClr val="dk1"/>
              </a:buClr>
              <a:buSzPts val="1800"/>
              <a:buFont typeface="Arial"/>
              <a:buNone/>
            </a:pPr>
            <a:endParaRPr sz="1800">
              <a:solidFill>
                <a:schemeClr val="dk1"/>
              </a:solidFill>
              <a:latin typeface="Verdana"/>
              <a:ea typeface="Verdana"/>
              <a:cs typeface="Verdana"/>
              <a:sym typeface="Verdana"/>
            </a:endParaRPr>
          </a:p>
        </p:txBody>
      </p:sp>
    </p:spTree>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46"/>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46</a:t>
            </a:fld>
            <a:endParaRPr/>
          </a:p>
        </p:txBody>
      </p:sp>
      <p:sp>
        <p:nvSpPr>
          <p:cNvPr id="502" name="Google Shape;502;p46"/>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3200"/>
              <a:buFont typeface="Verdana"/>
              <a:buNone/>
            </a:pPr>
            <a:r>
              <a:rPr lang="en-MY" sz="3200" b="1" cap="none">
                <a:solidFill>
                  <a:schemeClr val="dk1"/>
                </a:solidFill>
                <a:latin typeface="Verdana"/>
                <a:ea typeface="Verdana"/>
                <a:cs typeface="Verdana"/>
                <a:sym typeface="Verdana"/>
              </a:rPr>
              <a:t>Programming software – </a:t>
            </a:r>
            <a:endParaRPr/>
          </a:p>
          <a:p>
            <a:pPr marL="457200" marR="0" lvl="1" indent="0" algn="l" rtl="0">
              <a:spcBef>
                <a:spcPts val="0"/>
              </a:spcBef>
              <a:spcAft>
                <a:spcPts val="0"/>
              </a:spcAft>
              <a:buNone/>
            </a:pPr>
            <a:r>
              <a:rPr lang="en-MY" sz="3200" b="0" i="0" u="none" strike="noStrike" cap="none">
                <a:solidFill>
                  <a:schemeClr val="dk1"/>
                </a:solidFill>
                <a:latin typeface="Calibri"/>
                <a:ea typeface="Calibri"/>
                <a:cs typeface="Calibri"/>
                <a:sym typeface="Calibri"/>
              </a:rPr>
              <a:t>			</a:t>
            </a:r>
            <a:r>
              <a:rPr lang="en-MY" sz="3200" b="1" i="0" u="none" strike="noStrike" cap="none">
                <a:solidFill>
                  <a:schemeClr val="dk1"/>
                </a:solidFill>
                <a:latin typeface="Verdana"/>
                <a:ea typeface="Verdana"/>
                <a:cs typeface="Verdana"/>
                <a:sym typeface="Verdana"/>
              </a:rPr>
              <a:t>Example of programming software</a:t>
            </a:r>
            <a:endParaRPr/>
          </a:p>
        </p:txBody>
      </p:sp>
      <p:pic>
        <p:nvPicPr>
          <p:cNvPr id="503" name="Google Shape;503;p46"/>
          <p:cNvPicPr preferRelativeResize="0"/>
          <p:nvPr/>
        </p:nvPicPr>
        <p:blipFill rotWithShape="1">
          <a:blip r:embed="rId3">
            <a:alphaModFix/>
          </a:blip>
          <a:srcRect/>
          <a:stretch/>
        </p:blipFill>
        <p:spPr>
          <a:xfrm>
            <a:off x="359516" y="1396122"/>
            <a:ext cx="1415314" cy="1583568"/>
          </a:xfrm>
          <a:prstGeom prst="rect">
            <a:avLst/>
          </a:prstGeom>
          <a:noFill/>
          <a:ln>
            <a:noFill/>
          </a:ln>
        </p:spPr>
      </p:pic>
      <p:sp>
        <p:nvSpPr>
          <p:cNvPr id="504" name="Google Shape;504;p46"/>
          <p:cNvSpPr/>
          <p:nvPr/>
        </p:nvSpPr>
        <p:spPr>
          <a:xfrm>
            <a:off x="2034209" y="1495550"/>
            <a:ext cx="9713843"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rgbClr val="040C28"/>
                </a:solidFill>
                <a:latin typeface="Arial"/>
                <a:ea typeface="Arial"/>
                <a:cs typeface="Arial"/>
                <a:sym typeface="Arial"/>
              </a:rPr>
              <a:t>An imperative procedural language supporting structured programming, lexical variable scope, and recursion with a static type system</a:t>
            </a:r>
            <a:r>
              <a:rPr lang="en-MY" sz="1800">
                <a:solidFill>
                  <a:srgbClr val="202124"/>
                </a:solidFill>
                <a:latin typeface="Arial"/>
                <a:ea typeface="Arial"/>
                <a:cs typeface="Arial"/>
                <a:sym typeface="Arial"/>
              </a:rPr>
              <a:t>. It was designed to be compiled to provide low-level memory access, and language constructs that map efficiently to machine instructions, all with minimal runtime support.</a:t>
            </a:r>
            <a:endParaRPr sz="1800">
              <a:solidFill>
                <a:schemeClr val="dk1"/>
              </a:solidFill>
              <a:latin typeface="Calibri"/>
              <a:ea typeface="Calibri"/>
              <a:cs typeface="Calibri"/>
              <a:sym typeface="Calibri"/>
            </a:endParaRPr>
          </a:p>
        </p:txBody>
      </p:sp>
      <p:sp>
        <p:nvSpPr>
          <p:cNvPr id="505" name="Google Shape;505;p46"/>
          <p:cNvSpPr/>
          <p:nvPr/>
        </p:nvSpPr>
        <p:spPr>
          <a:xfrm>
            <a:off x="629851" y="3548141"/>
            <a:ext cx="2620245" cy="2031325"/>
          </a:xfrm>
          <a:prstGeom prst="rect">
            <a:avLst/>
          </a:prstGeom>
          <a:solidFill>
            <a:srgbClr val="CBEDF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#include &lt;stdio.h&gt;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int main() </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   printf("Hello World!");</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   return 0;</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a:t>
            </a:r>
            <a:endParaRPr/>
          </a:p>
        </p:txBody>
      </p:sp>
      <p:sp>
        <p:nvSpPr>
          <p:cNvPr id="506" name="Google Shape;506;p46"/>
          <p:cNvSpPr/>
          <p:nvPr/>
        </p:nvSpPr>
        <p:spPr>
          <a:xfrm>
            <a:off x="4155293" y="3444315"/>
            <a:ext cx="3779619" cy="3416320"/>
          </a:xfrm>
          <a:prstGeom prst="rect">
            <a:avLst/>
          </a:prstGeom>
          <a:solidFill>
            <a:srgbClr val="CBEDF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#include &lt;stdio.h&gt;</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 // Function that return average of given array.</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double average(int a[], int n)</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Find the sum of array element</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int sum = 0;</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for (int i = 0; i &lt; n; i++)</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sum += a[i];</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return (double)sum / n;</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507" name="Google Shape;507;p46"/>
          <p:cNvSpPr txBox="1"/>
          <p:nvPr/>
        </p:nvSpPr>
        <p:spPr>
          <a:xfrm>
            <a:off x="419662" y="3074983"/>
            <a:ext cx="35471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b="1">
                <a:solidFill>
                  <a:schemeClr val="dk1"/>
                </a:solidFill>
                <a:latin typeface="Verdana"/>
                <a:ea typeface="Verdana"/>
                <a:cs typeface="Verdana"/>
                <a:sym typeface="Verdana"/>
              </a:rPr>
              <a:t>Example 1: Hello World! </a:t>
            </a:r>
            <a:endParaRPr sz="1800" b="1">
              <a:solidFill>
                <a:schemeClr val="dk1"/>
              </a:solidFill>
              <a:latin typeface="Verdana"/>
              <a:ea typeface="Verdana"/>
              <a:cs typeface="Verdana"/>
              <a:sym typeface="Verdana"/>
            </a:endParaRPr>
          </a:p>
        </p:txBody>
      </p:sp>
      <p:sp>
        <p:nvSpPr>
          <p:cNvPr id="508" name="Google Shape;508;p46"/>
          <p:cNvSpPr txBox="1"/>
          <p:nvPr/>
        </p:nvSpPr>
        <p:spPr>
          <a:xfrm>
            <a:off x="4155292" y="3074983"/>
            <a:ext cx="46905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b="1">
                <a:solidFill>
                  <a:schemeClr val="dk1"/>
                </a:solidFill>
                <a:latin typeface="Verdana"/>
                <a:ea typeface="Verdana"/>
                <a:cs typeface="Verdana"/>
                <a:sym typeface="Verdana"/>
              </a:rPr>
              <a:t>Example 2: Find the average</a:t>
            </a:r>
            <a:endParaRPr sz="1800" b="1">
              <a:solidFill>
                <a:schemeClr val="dk1"/>
              </a:solidFill>
              <a:latin typeface="Verdana"/>
              <a:ea typeface="Verdana"/>
              <a:cs typeface="Verdana"/>
              <a:sym typeface="Verdana"/>
            </a:endParaRPr>
          </a:p>
        </p:txBody>
      </p:sp>
      <p:sp>
        <p:nvSpPr>
          <p:cNvPr id="509" name="Google Shape;509;p46"/>
          <p:cNvSpPr/>
          <p:nvPr/>
        </p:nvSpPr>
        <p:spPr>
          <a:xfrm>
            <a:off x="7650327" y="2375830"/>
            <a:ext cx="4439089" cy="4247317"/>
          </a:xfrm>
          <a:prstGeom prst="rect">
            <a:avLst/>
          </a:prstGeom>
          <a:solidFill>
            <a:srgbClr val="CBEDF8"/>
          </a:solidFill>
          <a:ln>
            <a:noFill/>
          </a:ln>
        </p:spPr>
        <p:txBody>
          <a:bodyPr spcFirstLastPara="1" wrap="square" lIns="91425" tIns="45700" rIns="91425" bIns="45700" anchor="t" anchorCtr="0">
            <a:spAutoFit/>
          </a:bodyPr>
          <a:lstStyle/>
          <a:p>
            <a:pPr marL="457200" marR="0" lvl="0" indent="0" algn="l" rtl="0">
              <a:spcBef>
                <a:spcPts val="0"/>
              </a:spcBef>
              <a:spcAft>
                <a:spcPts val="0"/>
              </a:spcAft>
              <a:buNone/>
            </a:pPr>
            <a:r>
              <a:rPr lang="en-MY" sz="1800">
                <a:solidFill>
                  <a:schemeClr val="dk1"/>
                </a:solidFill>
                <a:latin typeface="Calibri"/>
                <a:ea typeface="Calibri"/>
                <a:cs typeface="Calibri"/>
                <a:sym typeface="Calibri"/>
              </a:rPr>
              <a:t>int main()</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 Input array</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int num[] = { 1, 2, 3, 4, 5 };</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 Size of array</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int n = sizeof(num) / sizeof(num[0]);</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 average(num, n) function is return the average of the array.</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int avg = average(num, n);</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 Display average of given array</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printf("Average = %d ", avg);</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return 0;</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pic>
        <p:nvPicPr>
          <p:cNvPr id="510" name="Google Shape;510;p46"/>
          <p:cNvPicPr preferRelativeResize="0"/>
          <p:nvPr/>
        </p:nvPicPr>
        <p:blipFill rotWithShape="1">
          <a:blip r:embed="rId4">
            <a:alphaModFix/>
          </a:blip>
          <a:srcRect/>
          <a:stretch/>
        </p:blipFill>
        <p:spPr>
          <a:xfrm>
            <a:off x="878330" y="5682864"/>
            <a:ext cx="1944384" cy="1004598"/>
          </a:xfrm>
          <a:prstGeom prst="rect">
            <a:avLst/>
          </a:prstGeom>
          <a:noFill/>
          <a:ln>
            <a:noFill/>
          </a:ln>
        </p:spPr>
      </p:pic>
      <p:pic>
        <p:nvPicPr>
          <p:cNvPr id="511" name="Google Shape;511;p46"/>
          <p:cNvPicPr preferRelativeResize="0"/>
          <p:nvPr/>
        </p:nvPicPr>
        <p:blipFill rotWithShape="1">
          <a:blip r:embed="rId5">
            <a:alphaModFix/>
          </a:blip>
          <a:srcRect/>
          <a:stretch/>
        </p:blipFill>
        <p:spPr>
          <a:xfrm>
            <a:off x="10648924" y="6073416"/>
            <a:ext cx="1307849" cy="697520"/>
          </a:xfrm>
          <a:prstGeom prst="rect">
            <a:avLst/>
          </a:prstGeom>
          <a:noFill/>
          <a:ln>
            <a:noFill/>
          </a:ln>
        </p:spPr>
      </p:pic>
      <p:sp>
        <p:nvSpPr>
          <p:cNvPr id="512" name="Google Shape;512;p46"/>
          <p:cNvSpPr/>
          <p:nvPr/>
        </p:nvSpPr>
        <p:spPr>
          <a:xfrm>
            <a:off x="6500559" y="89452"/>
            <a:ext cx="5616117" cy="369332"/>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#To run the Code online, use 🡪 </a:t>
            </a:r>
            <a:r>
              <a:rPr lang="en-MY" sz="1800" u="sng">
                <a:solidFill>
                  <a:schemeClr val="dk1"/>
                </a:solidFill>
                <a:latin typeface="Calibri"/>
                <a:ea typeface="Calibri"/>
                <a:cs typeface="Calibri"/>
                <a:sym typeface="Calibri"/>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https://onecompiler.com/</a:t>
            </a:r>
            <a:r>
              <a:rPr lang="en-MY"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7"/>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47</a:t>
            </a:fld>
            <a:endParaRPr/>
          </a:p>
        </p:txBody>
      </p:sp>
      <p:pic>
        <p:nvPicPr>
          <p:cNvPr id="518" name="Google Shape;518;p47"/>
          <p:cNvPicPr preferRelativeResize="0"/>
          <p:nvPr/>
        </p:nvPicPr>
        <p:blipFill rotWithShape="1">
          <a:blip r:embed="rId3">
            <a:alphaModFix/>
          </a:blip>
          <a:srcRect/>
          <a:stretch/>
        </p:blipFill>
        <p:spPr>
          <a:xfrm>
            <a:off x="359516" y="1396122"/>
            <a:ext cx="1415314" cy="1583568"/>
          </a:xfrm>
          <a:prstGeom prst="rect">
            <a:avLst/>
          </a:prstGeom>
          <a:noFill/>
          <a:ln>
            <a:noFill/>
          </a:ln>
        </p:spPr>
      </p:pic>
      <p:sp>
        <p:nvSpPr>
          <p:cNvPr id="519" name="Google Shape;519;p47"/>
          <p:cNvSpPr/>
          <p:nvPr/>
        </p:nvSpPr>
        <p:spPr>
          <a:xfrm>
            <a:off x="2034209" y="1495550"/>
            <a:ext cx="9713843"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rgbClr val="040C28"/>
                </a:solidFill>
                <a:latin typeface="Arial"/>
                <a:ea typeface="Arial"/>
                <a:cs typeface="Arial"/>
                <a:sym typeface="Arial"/>
              </a:rPr>
              <a:t>An imperative procedural language supporting structured programming, lexical variable scope, and recursion with a static type system</a:t>
            </a:r>
            <a:r>
              <a:rPr lang="en-MY" sz="1800">
                <a:solidFill>
                  <a:srgbClr val="202124"/>
                </a:solidFill>
                <a:latin typeface="Arial"/>
                <a:ea typeface="Arial"/>
                <a:cs typeface="Arial"/>
                <a:sym typeface="Arial"/>
              </a:rPr>
              <a:t>. It was designed to be compiled to provide low-level memory access, and language constructs that map efficiently to machine instructions, all with minimal runtime support.</a:t>
            </a:r>
            <a:endParaRPr sz="1800">
              <a:solidFill>
                <a:schemeClr val="dk1"/>
              </a:solidFill>
              <a:latin typeface="Calibri"/>
              <a:ea typeface="Calibri"/>
              <a:cs typeface="Calibri"/>
              <a:sym typeface="Calibri"/>
            </a:endParaRPr>
          </a:p>
        </p:txBody>
      </p:sp>
      <p:sp>
        <p:nvSpPr>
          <p:cNvPr id="520" name="Google Shape;520;p47"/>
          <p:cNvSpPr/>
          <p:nvPr/>
        </p:nvSpPr>
        <p:spPr>
          <a:xfrm>
            <a:off x="629851" y="3548141"/>
            <a:ext cx="2620245" cy="2031325"/>
          </a:xfrm>
          <a:prstGeom prst="rect">
            <a:avLst/>
          </a:prstGeom>
          <a:solidFill>
            <a:srgbClr val="CBEDF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#include &lt;stdio.h&gt;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int main() </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   printf("Hello World!");</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   return 0;</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a:t>
            </a:r>
            <a:endParaRPr/>
          </a:p>
        </p:txBody>
      </p:sp>
      <p:sp>
        <p:nvSpPr>
          <p:cNvPr id="521" name="Google Shape;521;p47"/>
          <p:cNvSpPr/>
          <p:nvPr/>
        </p:nvSpPr>
        <p:spPr>
          <a:xfrm>
            <a:off x="4155293" y="3444315"/>
            <a:ext cx="3779619" cy="3416320"/>
          </a:xfrm>
          <a:prstGeom prst="rect">
            <a:avLst/>
          </a:prstGeom>
          <a:solidFill>
            <a:srgbClr val="CBEDF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#include &lt;stdio.h&gt;</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 // Function that return average of given array.</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double average(int a[], int n)</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Find the sum of array element</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int sum = 0;</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for (int i = 0; i &lt; n; i++)</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sum += a[i];</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return (double)sum / n;</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522" name="Google Shape;522;p47"/>
          <p:cNvSpPr txBox="1"/>
          <p:nvPr/>
        </p:nvSpPr>
        <p:spPr>
          <a:xfrm>
            <a:off x="419662" y="3074983"/>
            <a:ext cx="35471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b="1">
                <a:solidFill>
                  <a:schemeClr val="dk1"/>
                </a:solidFill>
                <a:latin typeface="Verdana"/>
                <a:ea typeface="Verdana"/>
                <a:cs typeface="Verdana"/>
                <a:sym typeface="Verdana"/>
              </a:rPr>
              <a:t>Example 1: Hello World! </a:t>
            </a:r>
            <a:endParaRPr sz="1800" b="1">
              <a:solidFill>
                <a:schemeClr val="dk1"/>
              </a:solidFill>
              <a:latin typeface="Verdana"/>
              <a:ea typeface="Verdana"/>
              <a:cs typeface="Verdana"/>
              <a:sym typeface="Verdana"/>
            </a:endParaRPr>
          </a:p>
        </p:txBody>
      </p:sp>
      <p:sp>
        <p:nvSpPr>
          <p:cNvPr id="523" name="Google Shape;523;p47"/>
          <p:cNvSpPr txBox="1"/>
          <p:nvPr/>
        </p:nvSpPr>
        <p:spPr>
          <a:xfrm>
            <a:off x="4155292" y="3074983"/>
            <a:ext cx="46905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b="1">
                <a:solidFill>
                  <a:schemeClr val="dk1"/>
                </a:solidFill>
                <a:latin typeface="Verdana"/>
                <a:ea typeface="Verdana"/>
                <a:cs typeface="Verdana"/>
                <a:sym typeface="Verdana"/>
              </a:rPr>
              <a:t>Example 2: Find the average</a:t>
            </a:r>
            <a:endParaRPr sz="1800" b="1">
              <a:solidFill>
                <a:schemeClr val="dk1"/>
              </a:solidFill>
              <a:latin typeface="Verdana"/>
              <a:ea typeface="Verdana"/>
              <a:cs typeface="Verdana"/>
              <a:sym typeface="Verdana"/>
            </a:endParaRPr>
          </a:p>
        </p:txBody>
      </p:sp>
      <p:sp>
        <p:nvSpPr>
          <p:cNvPr id="524" name="Google Shape;524;p47"/>
          <p:cNvSpPr/>
          <p:nvPr/>
        </p:nvSpPr>
        <p:spPr>
          <a:xfrm>
            <a:off x="7650327" y="2375830"/>
            <a:ext cx="4439089" cy="4247317"/>
          </a:xfrm>
          <a:prstGeom prst="rect">
            <a:avLst/>
          </a:prstGeom>
          <a:solidFill>
            <a:srgbClr val="CBEDF8"/>
          </a:solidFill>
          <a:ln>
            <a:noFill/>
          </a:ln>
        </p:spPr>
        <p:txBody>
          <a:bodyPr spcFirstLastPara="1" wrap="square" lIns="91425" tIns="45700" rIns="91425" bIns="45700" anchor="t" anchorCtr="0">
            <a:spAutoFit/>
          </a:bodyPr>
          <a:lstStyle/>
          <a:p>
            <a:pPr marL="457200" marR="0" lvl="0" indent="0" algn="l" rtl="0">
              <a:spcBef>
                <a:spcPts val="0"/>
              </a:spcBef>
              <a:spcAft>
                <a:spcPts val="0"/>
              </a:spcAft>
              <a:buNone/>
            </a:pPr>
            <a:r>
              <a:rPr lang="en-MY" sz="1800">
                <a:solidFill>
                  <a:schemeClr val="dk1"/>
                </a:solidFill>
                <a:latin typeface="Calibri"/>
                <a:ea typeface="Calibri"/>
                <a:cs typeface="Calibri"/>
                <a:sym typeface="Calibri"/>
              </a:rPr>
              <a:t>int main()</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 Input array</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int num[] = { 1, 2, 3, 4, 5 };</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 Size of array</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int n = sizeof(num) / sizeof(num[0]);</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 average(num, n) function is return the average of the array.</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int avg = average(num, n);</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 Display average of given array</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printf("Average = %d ", avg);</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    return 0;</a:t>
            </a:r>
            <a:endParaRPr/>
          </a:p>
          <a:p>
            <a:pPr marL="457200" marR="0" lvl="0" indent="0" algn="l" rtl="0">
              <a:spcBef>
                <a:spcPts val="0"/>
              </a:spcBef>
              <a:spcAft>
                <a:spcPts val="0"/>
              </a:spcAft>
              <a:buNone/>
            </a:pPr>
            <a:r>
              <a:rPr lang="en-MY"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pic>
        <p:nvPicPr>
          <p:cNvPr id="525" name="Google Shape;525;p47"/>
          <p:cNvPicPr preferRelativeResize="0"/>
          <p:nvPr/>
        </p:nvPicPr>
        <p:blipFill rotWithShape="1">
          <a:blip r:embed="rId4">
            <a:alphaModFix/>
          </a:blip>
          <a:srcRect/>
          <a:stretch/>
        </p:blipFill>
        <p:spPr>
          <a:xfrm>
            <a:off x="878330" y="5682864"/>
            <a:ext cx="1944384" cy="1004598"/>
          </a:xfrm>
          <a:prstGeom prst="rect">
            <a:avLst/>
          </a:prstGeom>
          <a:noFill/>
          <a:ln>
            <a:noFill/>
          </a:ln>
        </p:spPr>
      </p:pic>
      <p:pic>
        <p:nvPicPr>
          <p:cNvPr id="526" name="Google Shape;526;p47"/>
          <p:cNvPicPr preferRelativeResize="0"/>
          <p:nvPr/>
        </p:nvPicPr>
        <p:blipFill rotWithShape="1">
          <a:blip r:embed="rId5">
            <a:alphaModFix/>
          </a:blip>
          <a:srcRect/>
          <a:stretch/>
        </p:blipFill>
        <p:spPr>
          <a:xfrm>
            <a:off x="10648924" y="6073416"/>
            <a:ext cx="1307849" cy="697520"/>
          </a:xfrm>
          <a:prstGeom prst="rect">
            <a:avLst/>
          </a:prstGeom>
          <a:noFill/>
          <a:ln>
            <a:noFill/>
          </a:ln>
        </p:spPr>
      </p:pic>
      <p:sp>
        <p:nvSpPr>
          <p:cNvPr id="527" name="Google Shape;527;p47"/>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3200"/>
              <a:buFont typeface="Verdana"/>
              <a:buNone/>
            </a:pPr>
            <a:r>
              <a:rPr lang="en-MY" sz="3200" b="1" cap="none">
                <a:solidFill>
                  <a:schemeClr val="dk1"/>
                </a:solidFill>
                <a:latin typeface="Verdana"/>
                <a:ea typeface="Verdana"/>
                <a:cs typeface="Verdana"/>
                <a:sym typeface="Verdana"/>
              </a:rPr>
              <a:t>Programming software – </a:t>
            </a:r>
            <a:endParaRPr/>
          </a:p>
          <a:p>
            <a:pPr marL="457200" marR="0" lvl="1" indent="0" algn="l" rtl="0">
              <a:spcBef>
                <a:spcPts val="0"/>
              </a:spcBef>
              <a:spcAft>
                <a:spcPts val="0"/>
              </a:spcAft>
              <a:buNone/>
            </a:pPr>
            <a:r>
              <a:rPr lang="en-MY" sz="3200" b="0" i="0" u="none" strike="noStrike" cap="none">
                <a:solidFill>
                  <a:schemeClr val="dk1"/>
                </a:solidFill>
                <a:latin typeface="Calibri"/>
                <a:ea typeface="Calibri"/>
                <a:cs typeface="Calibri"/>
                <a:sym typeface="Calibri"/>
              </a:rPr>
              <a:t>			</a:t>
            </a:r>
            <a:r>
              <a:rPr lang="en-MY" sz="3200" b="1" i="0" u="none" strike="noStrike" cap="none">
                <a:solidFill>
                  <a:schemeClr val="dk1"/>
                </a:solidFill>
                <a:latin typeface="Verdana"/>
                <a:ea typeface="Verdana"/>
                <a:cs typeface="Verdana"/>
                <a:sym typeface="Verdana"/>
              </a:rPr>
              <a:t>Example of programming software</a:t>
            </a:r>
            <a:endParaRPr/>
          </a:p>
        </p:txBody>
      </p:sp>
      <p:sp>
        <p:nvSpPr>
          <p:cNvPr id="528" name="Google Shape;528;p47"/>
          <p:cNvSpPr/>
          <p:nvPr/>
        </p:nvSpPr>
        <p:spPr>
          <a:xfrm>
            <a:off x="6500559" y="89452"/>
            <a:ext cx="5616117" cy="369332"/>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#To run the Code online, use 🡪 </a:t>
            </a:r>
            <a:r>
              <a:rPr lang="en-MY" sz="1800" u="sng">
                <a:solidFill>
                  <a:schemeClr val="dk1"/>
                </a:solidFill>
                <a:latin typeface="Calibri"/>
                <a:ea typeface="Calibri"/>
                <a:cs typeface="Calibri"/>
                <a:sym typeface="Calibri"/>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https://onecompiler.com/</a:t>
            </a:r>
            <a:r>
              <a:rPr lang="en-MY"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48"/>
          <p:cNvSpPr/>
          <p:nvPr/>
        </p:nvSpPr>
        <p:spPr>
          <a:xfrm>
            <a:off x="7871791" y="3444315"/>
            <a:ext cx="3945835" cy="2308324"/>
          </a:xfrm>
          <a:prstGeom prst="rect">
            <a:avLst/>
          </a:prstGeom>
          <a:solidFill>
            <a:srgbClr val="CBEDF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int main()</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    int num[] = { 1, 2, 3, 4, 5};</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    int n = sizeof(num) / sizeof(num[0]);</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    cout &lt;&lt; average(num, n) &lt;&lt; endl;</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    return 0;</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a:t>
            </a:r>
            <a:endParaRPr/>
          </a:p>
        </p:txBody>
      </p:sp>
      <p:sp>
        <p:nvSpPr>
          <p:cNvPr id="534" name="Google Shape;534;p48"/>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48</a:t>
            </a:fld>
            <a:endParaRPr/>
          </a:p>
        </p:txBody>
      </p:sp>
      <p:pic>
        <p:nvPicPr>
          <p:cNvPr id="535" name="Google Shape;535;p48"/>
          <p:cNvPicPr preferRelativeResize="0"/>
          <p:nvPr/>
        </p:nvPicPr>
        <p:blipFill rotWithShape="1">
          <a:blip r:embed="rId3">
            <a:alphaModFix/>
          </a:blip>
          <a:srcRect/>
          <a:stretch/>
        </p:blipFill>
        <p:spPr>
          <a:xfrm>
            <a:off x="362875" y="1418487"/>
            <a:ext cx="1606633" cy="1854295"/>
          </a:xfrm>
          <a:prstGeom prst="rect">
            <a:avLst/>
          </a:prstGeom>
          <a:noFill/>
          <a:ln>
            <a:noFill/>
          </a:ln>
        </p:spPr>
      </p:pic>
      <p:pic>
        <p:nvPicPr>
          <p:cNvPr id="536" name="Google Shape;536;p48"/>
          <p:cNvPicPr preferRelativeResize="0"/>
          <p:nvPr/>
        </p:nvPicPr>
        <p:blipFill rotWithShape="1">
          <a:blip r:embed="rId4">
            <a:alphaModFix/>
          </a:blip>
          <a:srcRect/>
          <a:stretch/>
        </p:blipFill>
        <p:spPr>
          <a:xfrm>
            <a:off x="1969508" y="1621903"/>
            <a:ext cx="5434325" cy="1447461"/>
          </a:xfrm>
          <a:prstGeom prst="rect">
            <a:avLst/>
          </a:prstGeom>
          <a:noFill/>
          <a:ln>
            <a:noFill/>
          </a:ln>
        </p:spPr>
      </p:pic>
      <p:sp>
        <p:nvSpPr>
          <p:cNvPr id="537" name="Google Shape;537;p48"/>
          <p:cNvSpPr txBox="1"/>
          <p:nvPr/>
        </p:nvSpPr>
        <p:spPr>
          <a:xfrm>
            <a:off x="419662" y="3074983"/>
            <a:ext cx="35471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b="1">
                <a:solidFill>
                  <a:schemeClr val="dk1"/>
                </a:solidFill>
                <a:latin typeface="Verdana"/>
                <a:ea typeface="Verdana"/>
                <a:cs typeface="Verdana"/>
                <a:sym typeface="Verdana"/>
              </a:rPr>
              <a:t>Example 1: Hello World! </a:t>
            </a:r>
            <a:endParaRPr sz="1800" b="1">
              <a:solidFill>
                <a:schemeClr val="dk1"/>
              </a:solidFill>
              <a:latin typeface="Verdana"/>
              <a:ea typeface="Verdana"/>
              <a:cs typeface="Verdana"/>
              <a:sym typeface="Verdana"/>
            </a:endParaRPr>
          </a:p>
        </p:txBody>
      </p:sp>
      <p:sp>
        <p:nvSpPr>
          <p:cNvPr id="538" name="Google Shape;538;p48"/>
          <p:cNvSpPr txBox="1"/>
          <p:nvPr/>
        </p:nvSpPr>
        <p:spPr>
          <a:xfrm>
            <a:off x="4155292" y="3074983"/>
            <a:ext cx="46905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b="1">
                <a:solidFill>
                  <a:schemeClr val="dk1"/>
                </a:solidFill>
                <a:latin typeface="Verdana"/>
                <a:ea typeface="Verdana"/>
                <a:cs typeface="Verdana"/>
                <a:sym typeface="Verdana"/>
              </a:rPr>
              <a:t>Example 2: Find the average</a:t>
            </a:r>
            <a:endParaRPr sz="1800" b="1">
              <a:solidFill>
                <a:schemeClr val="dk1"/>
              </a:solidFill>
              <a:latin typeface="Verdana"/>
              <a:ea typeface="Verdana"/>
              <a:cs typeface="Verdana"/>
              <a:sym typeface="Verdana"/>
            </a:endParaRPr>
          </a:p>
        </p:txBody>
      </p:sp>
      <p:sp>
        <p:nvSpPr>
          <p:cNvPr id="539" name="Google Shape;539;p48"/>
          <p:cNvSpPr/>
          <p:nvPr/>
        </p:nvSpPr>
        <p:spPr>
          <a:xfrm>
            <a:off x="419662" y="3419371"/>
            <a:ext cx="3134139" cy="2782428"/>
          </a:xfrm>
          <a:prstGeom prst="rect">
            <a:avLst/>
          </a:prstGeom>
          <a:solidFill>
            <a:srgbClr val="CBEDF8"/>
          </a:solidFill>
          <a:ln>
            <a:noFill/>
          </a:ln>
        </p:spPr>
        <p:txBody>
          <a:bodyPr spcFirstLastPara="1" wrap="square" lIns="91425" tIns="45700" rIns="91425" bIns="45700" anchor="t" anchorCtr="0">
            <a:spAutoFit/>
          </a:bodyPr>
          <a:lstStyle/>
          <a:p>
            <a:pPr marL="8890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#include &lt;iostream&gt;</a:t>
            </a:r>
            <a:endParaRPr/>
          </a:p>
          <a:p>
            <a:pPr marL="88900" marR="0" lvl="0" indent="0" algn="l" rtl="0">
              <a:lnSpc>
                <a:spcPct val="107000"/>
              </a:lnSpc>
              <a:spcBef>
                <a:spcPts val="800"/>
              </a:spcBef>
              <a:spcAft>
                <a:spcPts val="0"/>
              </a:spcAft>
              <a:buNone/>
            </a:pPr>
            <a:r>
              <a:rPr lang="en-MY" sz="1800">
                <a:solidFill>
                  <a:schemeClr val="dk1"/>
                </a:solidFill>
                <a:latin typeface="Calibri"/>
                <a:ea typeface="Calibri"/>
                <a:cs typeface="Calibri"/>
                <a:sym typeface="Calibri"/>
              </a:rPr>
              <a:t>using namespace std;</a:t>
            </a:r>
            <a:endParaRPr/>
          </a:p>
          <a:p>
            <a:pPr marL="88900" marR="0" lvl="0" indent="0" algn="l" rtl="0">
              <a:lnSpc>
                <a:spcPct val="107000"/>
              </a:lnSpc>
              <a:spcBef>
                <a:spcPts val="800"/>
              </a:spcBef>
              <a:spcAft>
                <a:spcPts val="0"/>
              </a:spcAft>
              <a:buNone/>
            </a:pPr>
            <a:r>
              <a:rPr lang="en-MY" sz="1800">
                <a:solidFill>
                  <a:schemeClr val="dk1"/>
                </a:solidFill>
                <a:latin typeface="Calibri"/>
                <a:ea typeface="Calibri"/>
                <a:cs typeface="Calibri"/>
                <a:sym typeface="Calibri"/>
              </a:rPr>
              <a:t>int main()</a:t>
            </a:r>
            <a:endParaRPr/>
          </a:p>
          <a:p>
            <a:pPr marL="88900" marR="0" lvl="0" indent="0" algn="l" rtl="0">
              <a:lnSpc>
                <a:spcPct val="107000"/>
              </a:lnSpc>
              <a:spcBef>
                <a:spcPts val="800"/>
              </a:spcBef>
              <a:spcAft>
                <a:spcPts val="0"/>
              </a:spcAft>
              <a:buNone/>
            </a:pPr>
            <a:r>
              <a:rPr lang="en-MY" sz="1800">
                <a:solidFill>
                  <a:schemeClr val="dk1"/>
                </a:solidFill>
                <a:latin typeface="Calibri"/>
                <a:ea typeface="Calibri"/>
                <a:cs typeface="Calibri"/>
                <a:sym typeface="Calibri"/>
              </a:rPr>
              <a:t> {</a:t>
            </a:r>
            <a:endParaRPr/>
          </a:p>
          <a:p>
            <a:pPr marL="88900" marR="0" lvl="0" indent="0" algn="l" rtl="0">
              <a:lnSpc>
                <a:spcPct val="107000"/>
              </a:lnSpc>
              <a:spcBef>
                <a:spcPts val="800"/>
              </a:spcBef>
              <a:spcAft>
                <a:spcPts val="0"/>
              </a:spcAft>
              <a:buNone/>
            </a:pPr>
            <a:r>
              <a:rPr lang="en-MY" sz="1800">
                <a:solidFill>
                  <a:schemeClr val="dk1"/>
                </a:solidFill>
                <a:latin typeface="Calibri"/>
                <a:ea typeface="Calibri"/>
                <a:cs typeface="Calibri"/>
                <a:sym typeface="Calibri"/>
              </a:rPr>
              <a:t>  cout &lt;&lt; "Hello World!";</a:t>
            </a:r>
            <a:endParaRPr/>
          </a:p>
          <a:p>
            <a:pPr marL="88900" marR="0" lvl="0" indent="0" algn="l" rtl="0">
              <a:lnSpc>
                <a:spcPct val="107000"/>
              </a:lnSpc>
              <a:spcBef>
                <a:spcPts val="800"/>
              </a:spcBef>
              <a:spcAft>
                <a:spcPts val="0"/>
              </a:spcAft>
              <a:buNone/>
            </a:pPr>
            <a:r>
              <a:rPr lang="en-MY" sz="1800">
                <a:solidFill>
                  <a:schemeClr val="dk1"/>
                </a:solidFill>
                <a:latin typeface="Calibri"/>
                <a:ea typeface="Calibri"/>
                <a:cs typeface="Calibri"/>
                <a:sym typeface="Calibri"/>
              </a:rPr>
              <a:t>  return 0;</a:t>
            </a:r>
            <a:endParaRPr/>
          </a:p>
          <a:p>
            <a:pPr marL="88900" marR="0" lvl="0" indent="0" algn="l" rtl="0">
              <a:lnSpc>
                <a:spcPct val="107000"/>
              </a:lnSpc>
              <a:spcBef>
                <a:spcPts val="800"/>
              </a:spcBef>
              <a:spcAft>
                <a:spcPts val="0"/>
              </a:spcAft>
              <a:buNone/>
            </a:pPr>
            <a:r>
              <a:rPr lang="en-MY" sz="1800">
                <a:solidFill>
                  <a:schemeClr val="dk1"/>
                </a:solidFill>
                <a:latin typeface="Calibri"/>
                <a:ea typeface="Calibri"/>
                <a:cs typeface="Calibri"/>
                <a:sym typeface="Calibri"/>
              </a:rPr>
              <a:t>}</a:t>
            </a:r>
            <a:endParaRPr/>
          </a:p>
        </p:txBody>
      </p:sp>
      <p:pic>
        <p:nvPicPr>
          <p:cNvPr id="540" name="Google Shape;540;p48"/>
          <p:cNvPicPr preferRelativeResize="0"/>
          <p:nvPr/>
        </p:nvPicPr>
        <p:blipFill rotWithShape="1">
          <a:blip r:embed="rId5">
            <a:alphaModFix/>
          </a:blip>
          <a:srcRect/>
          <a:stretch/>
        </p:blipFill>
        <p:spPr>
          <a:xfrm>
            <a:off x="1381968" y="5898692"/>
            <a:ext cx="1470561" cy="808809"/>
          </a:xfrm>
          <a:prstGeom prst="rect">
            <a:avLst/>
          </a:prstGeom>
          <a:noFill/>
          <a:ln>
            <a:noFill/>
          </a:ln>
        </p:spPr>
      </p:pic>
      <p:sp>
        <p:nvSpPr>
          <p:cNvPr id="541" name="Google Shape;541;p48"/>
          <p:cNvSpPr/>
          <p:nvPr/>
        </p:nvSpPr>
        <p:spPr>
          <a:xfrm>
            <a:off x="3681721" y="3444315"/>
            <a:ext cx="4190070" cy="3416320"/>
          </a:xfrm>
          <a:prstGeom prst="rect">
            <a:avLst/>
          </a:prstGeom>
          <a:solidFill>
            <a:srgbClr val="CBEDF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#include &lt;iostream&gt;</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using namespace std;</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 Function that return average of an array.</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double average(int a[], int n)</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    // Find sum of array element</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    int sum = 0;</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    for (int i = 0; i &lt; n; i++)</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        sum += a[i];</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    return (double)sum / n;</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pic>
        <p:nvPicPr>
          <p:cNvPr id="542" name="Google Shape;542;p48"/>
          <p:cNvPicPr preferRelativeResize="0"/>
          <p:nvPr/>
        </p:nvPicPr>
        <p:blipFill rotWithShape="1">
          <a:blip r:embed="rId6">
            <a:alphaModFix/>
          </a:blip>
          <a:srcRect/>
          <a:stretch/>
        </p:blipFill>
        <p:spPr>
          <a:xfrm>
            <a:off x="10108097" y="5861240"/>
            <a:ext cx="1386010" cy="906638"/>
          </a:xfrm>
          <a:prstGeom prst="rect">
            <a:avLst/>
          </a:prstGeom>
          <a:noFill/>
          <a:ln>
            <a:noFill/>
          </a:ln>
        </p:spPr>
      </p:pic>
      <p:sp>
        <p:nvSpPr>
          <p:cNvPr id="543" name="Google Shape;543;p48"/>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3200"/>
              <a:buFont typeface="Verdana"/>
              <a:buNone/>
            </a:pPr>
            <a:r>
              <a:rPr lang="en-MY" sz="3200" b="1" cap="none">
                <a:solidFill>
                  <a:schemeClr val="dk1"/>
                </a:solidFill>
                <a:latin typeface="Verdana"/>
                <a:ea typeface="Verdana"/>
                <a:cs typeface="Verdana"/>
                <a:sym typeface="Verdana"/>
              </a:rPr>
              <a:t>Programming software – </a:t>
            </a:r>
            <a:endParaRPr/>
          </a:p>
          <a:p>
            <a:pPr marL="457200" marR="0" lvl="1" indent="0" algn="l" rtl="0">
              <a:spcBef>
                <a:spcPts val="0"/>
              </a:spcBef>
              <a:spcAft>
                <a:spcPts val="0"/>
              </a:spcAft>
              <a:buNone/>
            </a:pPr>
            <a:r>
              <a:rPr lang="en-MY" sz="3200" b="0" i="0" u="none" strike="noStrike" cap="none">
                <a:solidFill>
                  <a:schemeClr val="dk1"/>
                </a:solidFill>
                <a:latin typeface="Calibri"/>
                <a:ea typeface="Calibri"/>
                <a:cs typeface="Calibri"/>
                <a:sym typeface="Calibri"/>
              </a:rPr>
              <a:t>			</a:t>
            </a:r>
            <a:r>
              <a:rPr lang="en-MY" sz="3200" b="1" i="0" u="none" strike="noStrike" cap="none">
                <a:solidFill>
                  <a:schemeClr val="dk1"/>
                </a:solidFill>
                <a:latin typeface="Verdana"/>
                <a:ea typeface="Verdana"/>
                <a:cs typeface="Verdana"/>
                <a:sym typeface="Verdana"/>
              </a:rPr>
              <a:t>Example of programming software</a:t>
            </a:r>
            <a:endParaRPr/>
          </a:p>
        </p:txBody>
      </p:sp>
      <p:sp>
        <p:nvSpPr>
          <p:cNvPr id="544" name="Google Shape;544;p48"/>
          <p:cNvSpPr/>
          <p:nvPr/>
        </p:nvSpPr>
        <p:spPr>
          <a:xfrm>
            <a:off x="6500559" y="89452"/>
            <a:ext cx="5616117" cy="369332"/>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#To run the Code online, use 🡪 </a:t>
            </a:r>
            <a:r>
              <a:rPr lang="en-MY" sz="1800" u="sng">
                <a:solidFill>
                  <a:schemeClr val="dk1"/>
                </a:solidFill>
                <a:latin typeface="Calibri"/>
                <a:ea typeface="Calibri"/>
                <a:cs typeface="Calibri"/>
                <a:sym typeface="Calibri"/>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https://onecompiler.com/</a:t>
            </a:r>
            <a:r>
              <a:rPr lang="en-MY"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49"/>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49</a:t>
            </a:fld>
            <a:endParaRPr/>
          </a:p>
        </p:txBody>
      </p:sp>
      <p:pic>
        <p:nvPicPr>
          <p:cNvPr id="550" name="Google Shape;550;p49"/>
          <p:cNvPicPr preferRelativeResize="0"/>
          <p:nvPr/>
        </p:nvPicPr>
        <p:blipFill rotWithShape="1">
          <a:blip r:embed="rId3">
            <a:alphaModFix/>
          </a:blip>
          <a:srcRect/>
          <a:stretch/>
        </p:blipFill>
        <p:spPr>
          <a:xfrm>
            <a:off x="381512" y="1414764"/>
            <a:ext cx="1549480" cy="1682836"/>
          </a:xfrm>
          <a:prstGeom prst="rect">
            <a:avLst/>
          </a:prstGeom>
          <a:noFill/>
          <a:ln>
            <a:noFill/>
          </a:ln>
        </p:spPr>
      </p:pic>
      <p:pic>
        <p:nvPicPr>
          <p:cNvPr id="551" name="Google Shape;551;p49"/>
          <p:cNvPicPr preferRelativeResize="0"/>
          <p:nvPr/>
        </p:nvPicPr>
        <p:blipFill rotWithShape="1">
          <a:blip r:embed="rId4">
            <a:alphaModFix/>
          </a:blip>
          <a:srcRect/>
          <a:stretch/>
        </p:blipFill>
        <p:spPr>
          <a:xfrm>
            <a:off x="2006600" y="1525054"/>
            <a:ext cx="4255763" cy="1566975"/>
          </a:xfrm>
          <a:prstGeom prst="rect">
            <a:avLst/>
          </a:prstGeom>
          <a:noFill/>
          <a:ln>
            <a:noFill/>
          </a:ln>
        </p:spPr>
      </p:pic>
      <p:sp>
        <p:nvSpPr>
          <p:cNvPr id="552" name="Google Shape;552;p49"/>
          <p:cNvSpPr txBox="1"/>
          <p:nvPr/>
        </p:nvSpPr>
        <p:spPr>
          <a:xfrm>
            <a:off x="419662" y="3074983"/>
            <a:ext cx="35471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b="1">
                <a:solidFill>
                  <a:schemeClr val="dk1"/>
                </a:solidFill>
                <a:latin typeface="Verdana"/>
                <a:ea typeface="Verdana"/>
                <a:cs typeface="Verdana"/>
                <a:sym typeface="Verdana"/>
              </a:rPr>
              <a:t>Example 1: Hello World! </a:t>
            </a:r>
            <a:endParaRPr sz="1800" b="1">
              <a:solidFill>
                <a:schemeClr val="dk1"/>
              </a:solidFill>
              <a:latin typeface="Verdana"/>
              <a:ea typeface="Verdana"/>
              <a:cs typeface="Verdana"/>
              <a:sym typeface="Verdana"/>
            </a:endParaRPr>
          </a:p>
        </p:txBody>
      </p:sp>
      <p:sp>
        <p:nvSpPr>
          <p:cNvPr id="553" name="Google Shape;553;p49"/>
          <p:cNvSpPr txBox="1"/>
          <p:nvPr/>
        </p:nvSpPr>
        <p:spPr>
          <a:xfrm>
            <a:off x="7166113" y="1499574"/>
            <a:ext cx="46905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b="1">
                <a:solidFill>
                  <a:schemeClr val="dk1"/>
                </a:solidFill>
                <a:latin typeface="Verdana"/>
                <a:ea typeface="Verdana"/>
                <a:cs typeface="Verdana"/>
                <a:sym typeface="Verdana"/>
              </a:rPr>
              <a:t>Example 2: Find the average</a:t>
            </a:r>
            <a:endParaRPr sz="1800" b="1">
              <a:solidFill>
                <a:schemeClr val="dk1"/>
              </a:solidFill>
              <a:latin typeface="Verdana"/>
              <a:ea typeface="Verdana"/>
              <a:cs typeface="Verdana"/>
              <a:sym typeface="Verdana"/>
            </a:endParaRPr>
          </a:p>
        </p:txBody>
      </p:sp>
      <p:sp>
        <p:nvSpPr>
          <p:cNvPr id="554" name="Google Shape;554;p49"/>
          <p:cNvSpPr/>
          <p:nvPr/>
        </p:nvSpPr>
        <p:spPr>
          <a:xfrm>
            <a:off x="419662" y="3411317"/>
            <a:ext cx="3824347" cy="3352328"/>
          </a:xfrm>
          <a:prstGeom prst="rect">
            <a:avLst/>
          </a:prstGeom>
          <a:solidFill>
            <a:srgbClr val="CBEDF8"/>
          </a:solid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using System;</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namespace HelloWorld</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  class Program</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  {</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    static void Main(string[] args)</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    {</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      Console.WriteLine("Hello World!");    </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    }</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  }</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a:t>
            </a:r>
            <a:endParaRPr/>
          </a:p>
        </p:txBody>
      </p:sp>
      <p:pic>
        <p:nvPicPr>
          <p:cNvPr id="555" name="Google Shape;555;p49"/>
          <p:cNvPicPr preferRelativeResize="0"/>
          <p:nvPr/>
        </p:nvPicPr>
        <p:blipFill rotWithShape="1">
          <a:blip r:embed="rId5">
            <a:alphaModFix/>
          </a:blip>
          <a:srcRect/>
          <a:stretch/>
        </p:blipFill>
        <p:spPr>
          <a:xfrm>
            <a:off x="2193233" y="5980874"/>
            <a:ext cx="1293631" cy="782771"/>
          </a:xfrm>
          <a:prstGeom prst="rect">
            <a:avLst/>
          </a:prstGeom>
          <a:noFill/>
          <a:ln>
            <a:noFill/>
          </a:ln>
        </p:spPr>
      </p:pic>
      <p:sp>
        <p:nvSpPr>
          <p:cNvPr id="556" name="Google Shape;556;p49"/>
          <p:cNvSpPr/>
          <p:nvPr/>
        </p:nvSpPr>
        <p:spPr>
          <a:xfrm>
            <a:off x="6393021" y="1868906"/>
            <a:ext cx="5701748" cy="4834144"/>
          </a:xfrm>
          <a:prstGeom prst="rect">
            <a:avLst/>
          </a:prstGeom>
          <a:solidFill>
            <a:srgbClr val="CBEDF8"/>
          </a:solid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using System;</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using System.Linq;</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using System.Collections.Generic;</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class Purata {</a:t>
            </a:r>
            <a:endParaRPr sz="1800">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   static void Main() </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   {</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      int[] numbers = { 1, 2, 3, 4, 5 };</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		int sum = 0;</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 	for (int i = 0; i &lt; numbers.Length; i++)</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		{</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    		sum += numbers[i];</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		}</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 	double average = (double)sum / numbers.Length;</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	Console.WriteLine("Average: " + average);</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   }</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a:t>
            </a:r>
            <a:endParaRPr/>
          </a:p>
        </p:txBody>
      </p:sp>
      <p:pic>
        <p:nvPicPr>
          <p:cNvPr id="557" name="Google Shape;557;p49"/>
          <p:cNvPicPr preferRelativeResize="0"/>
          <p:nvPr/>
        </p:nvPicPr>
        <p:blipFill rotWithShape="1">
          <a:blip r:embed="rId6">
            <a:alphaModFix/>
          </a:blip>
          <a:srcRect/>
          <a:stretch/>
        </p:blipFill>
        <p:spPr>
          <a:xfrm>
            <a:off x="10316818" y="2567824"/>
            <a:ext cx="1401418" cy="947165"/>
          </a:xfrm>
          <a:prstGeom prst="rect">
            <a:avLst/>
          </a:prstGeom>
          <a:noFill/>
          <a:ln>
            <a:noFill/>
          </a:ln>
        </p:spPr>
      </p:pic>
      <p:sp>
        <p:nvSpPr>
          <p:cNvPr id="558" name="Google Shape;558;p49"/>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3200"/>
              <a:buFont typeface="Verdana"/>
              <a:buNone/>
            </a:pPr>
            <a:r>
              <a:rPr lang="en-MY" sz="3200" b="1" cap="none">
                <a:solidFill>
                  <a:schemeClr val="dk1"/>
                </a:solidFill>
                <a:latin typeface="Verdana"/>
                <a:ea typeface="Verdana"/>
                <a:cs typeface="Verdana"/>
                <a:sym typeface="Verdana"/>
              </a:rPr>
              <a:t>Programming software – </a:t>
            </a:r>
            <a:endParaRPr/>
          </a:p>
          <a:p>
            <a:pPr marL="457200" marR="0" lvl="1" indent="0" algn="l" rtl="0">
              <a:spcBef>
                <a:spcPts val="0"/>
              </a:spcBef>
              <a:spcAft>
                <a:spcPts val="0"/>
              </a:spcAft>
              <a:buNone/>
            </a:pPr>
            <a:r>
              <a:rPr lang="en-MY" sz="3200" b="0" i="0" u="none" strike="noStrike" cap="none">
                <a:solidFill>
                  <a:schemeClr val="dk1"/>
                </a:solidFill>
                <a:latin typeface="Calibri"/>
                <a:ea typeface="Calibri"/>
                <a:cs typeface="Calibri"/>
                <a:sym typeface="Calibri"/>
              </a:rPr>
              <a:t>			</a:t>
            </a:r>
            <a:r>
              <a:rPr lang="en-MY" sz="3200" b="1" i="0" u="none" strike="noStrike" cap="none">
                <a:solidFill>
                  <a:schemeClr val="dk1"/>
                </a:solidFill>
                <a:latin typeface="Verdana"/>
                <a:ea typeface="Verdana"/>
                <a:cs typeface="Verdana"/>
                <a:sym typeface="Verdana"/>
              </a:rPr>
              <a:t>Example of programming software</a:t>
            </a:r>
            <a:endParaRPr/>
          </a:p>
        </p:txBody>
      </p:sp>
      <p:sp>
        <p:nvSpPr>
          <p:cNvPr id="559" name="Google Shape;559;p49"/>
          <p:cNvSpPr/>
          <p:nvPr/>
        </p:nvSpPr>
        <p:spPr>
          <a:xfrm>
            <a:off x="6500559" y="89452"/>
            <a:ext cx="5616117" cy="369332"/>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#To run the Code online, use 🡪 </a:t>
            </a:r>
            <a:r>
              <a:rPr lang="en-MY" sz="1800" u="sng">
                <a:solidFill>
                  <a:schemeClr val="dk1"/>
                </a:solidFill>
                <a:latin typeface="Calibri"/>
                <a:ea typeface="Calibri"/>
                <a:cs typeface="Calibri"/>
                <a:sym typeface="Calibri"/>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https://onecompiler.com/</a:t>
            </a:r>
            <a:r>
              <a:rPr lang="en-MY"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172278" y="0"/>
            <a:ext cx="8274334"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MY"/>
              <a:t>System Software</a:t>
            </a:r>
            <a:endParaRPr/>
          </a:p>
        </p:txBody>
      </p:sp>
      <p:sp>
        <p:nvSpPr>
          <p:cNvPr id="128" name="Google Shape;128;p5"/>
          <p:cNvSpPr txBox="1">
            <a:spLocks noGrp="1"/>
          </p:cNvSpPr>
          <p:nvPr>
            <p:ph type="body" idx="1"/>
          </p:nvPr>
        </p:nvSpPr>
        <p:spPr>
          <a:xfrm>
            <a:off x="467140" y="1828800"/>
            <a:ext cx="5168348" cy="4702897"/>
          </a:xfrm>
          <a:prstGeom prst="rect">
            <a:avLst/>
          </a:prstGeom>
          <a:noFill/>
          <a:ln>
            <a:noFill/>
          </a:ln>
        </p:spPr>
        <p:txBody>
          <a:bodyPr spcFirstLastPara="1" wrap="square" lIns="91425" tIns="45700" rIns="91425" bIns="45700" anchor="t" anchorCtr="0">
            <a:normAutofit fontScale="85000" lnSpcReduction="20000"/>
          </a:bodyPr>
          <a:lstStyle/>
          <a:p>
            <a:pPr marL="274320" lvl="0" indent="-274320" algn="l" rtl="0">
              <a:spcBef>
                <a:spcPts val="0"/>
              </a:spcBef>
              <a:spcAft>
                <a:spcPts val="0"/>
              </a:spcAft>
              <a:buSzPct val="110000"/>
              <a:buChar char="⚫"/>
            </a:pPr>
            <a:r>
              <a:rPr lang="en-MY"/>
              <a:t>System software is a program designed to run a computer's hardware and applications and manage its resources :</a:t>
            </a:r>
            <a:endParaRPr/>
          </a:p>
          <a:p>
            <a:pPr marL="742950" lvl="1" indent="-285750" algn="l" rtl="0">
              <a:spcBef>
                <a:spcPts val="408"/>
              </a:spcBef>
              <a:spcAft>
                <a:spcPts val="0"/>
              </a:spcAft>
              <a:buSzPct val="110000"/>
              <a:buChar char="⚫"/>
            </a:pPr>
            <a:r>
              <a:rPr lang="en-MY"/>
              <a:t>memory</a:t>
            </a:r>
            <a:endParaRPr/>
          </a:p>
          <a:p>
            <a:pPr marL="742950" lvl="1" indent="-285750" algn="l" rtl="0">
              <a:spcBef>
                <a:spcPts val="408"/>
              </a:spcBef>
              <a:spcAft>
                <a:spcPts val="0"/>
              </a:spcAft>
              <a:buSzPct val="110000"/>
              <a:buChar char="⚫"/>
            </a:pPr>
            <a:r>
              <a:rPr lang="en-MY"/>
              <a:t>processors </a:t>
            </a:r>
            <a:endParaRPr/>
          </a:p>
          <a:p>
            <a:pPr marL="742950" lvl="1" indent="-285750" algn="l" rtl="0">
              <a:spcBef>
                <a:spcPts val="408"/>
              </a:spcBef>
              <a:spcAft>
                <a:spcPts val="0"/>
              </a:spcAft>
              <a:buSzPct val="110000"/>
              <a:buChar char="⚫"/>
            </a:pPr>
            <a:r>
              <a:rPr lang="en-MY"/>
              <a:t>devices. </a:t>
            </a:r>
            <a:endParaRPr/>
          </a:p>
          <a:p>
            <a:pPr marL="742950" lvl="1" indent="-143255" algn="l" rtl="0">
              <a:spcBef>
                <a:spcPts val="408"/>
              </a:spcBef>
              <a:spcAft>
                <a:spcPts val="0"/>
              </a:spcAft>
              <a:buSzPct val="110000"/>
              <a:buNone/>
            </a:pPr>
            <a:endParaRPr/>
          </a:p>
          <a:p>
            <a:pPr marL="274320" lvl="0" indent="-274320" algn="l" rtl="0">
              <a:spcBef>
                <a:spcPts val="476"/>
              </a:spcBef>
              <a:spcAft>
                <a:spcPts val="0"/>
              </a:spcAft>
              <a:buSzPct val="110000"/>
              <a:buChar char="⚫"/>
            </a:pPr>
            <a:r>
              <a:rPr lang="en-MY"/>
              <a:t>It also provides a platform for running application software, </a:t>
            </a:r>
            <a:endParaRPr/>
          </a:p>
          <a:p>
            <a:pPr marL="274320" lvl="0" indent="-274320" algn="l" rtl="0">
              <a:spcBef>
                <a:spcPts val="476"/>
              </a:spcBef>
              <a:spcAft>
                <a:spcPts val="0"/>
              </a:spcAft>
              <a:buSzPct val="110000"/>
              <a:buChar char="⚫"/>
            </a:pPr>
            <a:r>
              <a:rPr lang="en-MY"/>
              <a:t>system software is typically bundled with a computer's operating system. </a:t>
            </a:r>
            <a:endParaRPr/>
          </a:p>
        </p:txBody>
      </p:sp>
      <p:sp>
        <p:nvSpPr>
          <p:cNvPr id="129" name="Google Shape;129;p5"/>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5</a:t>
            </a:fld>
            <a:endParaRPr/>
          </a:p>
        </p:txBody>
      </p:sp>
      <p:pic>
        <p:nvPicPr>
          <p:cNvPr id="130" name="Google Shape;130;p5" descr="People interacting with System and Application software in turn interacting with Hardware"/>
          <p:cNvPicPr preferRelativeResize="0"/>
          <p:nvPr/>
        </p:nvPicPr>
        <p:blipFill rotWithShape="1">
          <a:blip r:embed="rId3">
            <a:alphaModFix/>
          </a:blip>
          <a:srcRect/>
          <a:stretch/>
        </p:blipFill>
        <p:spPr>
          <a:xfrm>
            <a:off x="5847247" y="1828800"/>
            <a:ext cx="6052206" cy="4335992"/>
          </a:xfrm>
          <a:prstGeom prst="rect">
            <a:avLst/>
          </a:prstGeom>
          <a:noFill/>
          <a:ln>
            <a:noFill/>
          </a:ln>
        </p:spPr>
      </p:pic>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50"/>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50</a:t>
            </a:fld>
            <a:endParaRPr/>
          </a:p>
        </p:txBody>
      </p:sp>
      <p:sp>
        <p:nvSpPr>
          <p:cNvPr id="565" name="Google Shape;565;p50"/>
          <p:cNvSpPr txBox="1"/>
          <p:nvPr/>
        </p:nvSpPr>
        <p:spPr>
          <a:xfrm>
            <a:off x="6014060" y="1646929"/>
            <a:ext cx="35471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b="1">
                <a:solidFill>
                  <a:schemeClr val="dk1"/>
                </a:solidFill>
                <a:latin typeface="Verdana"/>
                <a:ea typeface="Verdana"/>
                <a:cs typeface="Verdana"/>
                <a:sym typeface="Verdana"/>
              </a:rPr>
              <a:t>Example 1: Hello World! </a:t>
            </a:r>
            <a:endParaRPr sz="1800" b="1">
              <a:solidFill>
                <a:schemeClr val="dk1"/>
              </a:solidFill>
              <a:latin typeface="Verdana"/>
              <a:ea typeface="Verdana"/>
              <a:cs typeface="Verdana"/>
              <a:sym typeface="Verdana"/>
            </a:endParaRPr>
          </a:p>
        </p:txBody>
      </p:sp>
      <p:sp>
        <p:nvSpPr>
          <p:cNvPr id="566" name="Google Shape;566;p50"/>
          <p:cNvSpPr txBox="1"/>
          <p:nvPr/>
        </p:nvSpPr>
        <p:spPr>
          <a:xfrm>
            <a:off x="6014060" y="3561242"/>
            <a:ext cx="46905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b="1">
                <a:solidFill>
                  <a:schemeClr val="dk1"/>
                </a:solidFill>
                <a:latin typeface="Verdana"/>
                <a:ea typeface="Verdana"/>
                <a:cs typeface="Verdana"/>
                <a:sym typeface="Verdana"/>
              </a:rPr>
              <a:t>Example 2: Find the average</a:t>
            </a:r>
            <a:endParaRPr sz="1800" b="1">
              <a:solidFill>
                <a:schemeClr val="dk1"/>
              </a:solidFill>
              <a:latin typeface="Verdana"/>
              <a:ea typeface="Verdana"/>
              <a:cs typeface="Verdana"/>
              <a:sym typeface="Verdana"/>
            </a:endParaRPr>
          </a:p>
        </p:txBody>
      </p:sp>
      <p:pic>
        <p:nvPicPr>
          <p:cNvPr id="567" name="Google Shape;567;p50"/>
          <p:cNvPicPr preferRelativeResize="0"/>
          <p:nvPr/>
        </p:nvPicPr>
        <p:blipFill rotWithShape="1">
          <a:blip r:embed="rId3">
            <a:alphaModFix/>
          </a:blip>
          <a:srcRect/>
          <a:stretch/>
        </p:blipFill>
        <p:spPr>
          <a:xfrm>
            <a:off x="8665378" y="2331596"/>
            <a:ext cx="1293631" cy="782771"/>
          </a:xfrm>
          <a:prstGeom prst="rect">
            <a:avLst/>
          </a:prstGeom>
          <a:noFill/>
          <a:ln>
            <a:noFill/>
          </a:ln>
        </p:spPr>
      </p:pic>
      <p:sp>
        <p:nvSpPr>
          <p:cNvPr id="568" name="Google Shape;568;p50"/>
          <p:cNvSpPr/>
          <p:nvPr/>
        </p:nvSpPr>
        <p:spPr>
          <a:xfrm>
            <a:off x="5863979" y="4089690"/>
            <a:ext cx="5701748" cy="923330"/>
          </a:xfrm>
          <a:prstGeom prst="rect">
            <a:avLst/>
          </a:prstGeom>
          <a:solidFill>
            <a:srgbClr val="CBEDF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numbers = [1, 2, 3, 4, 5]</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average = sum(numbers)/len(numbers)</a:t>
            </a:r>
            <a:endParaRPr/>
          </a:p>
          <a:p>
            <a:pPr marL="0" marR="0" lvl="0" indent="0" algn="l" rtl="0">
              <a:spcBef>
                <a:spcPts val="0"/>
              </a:spcBef>
              <a:spcAft>
                <a:spcPts val="0"/>
              </a:spcAft>
              <a:buNone/>
            </a:pPr>
            <a:r>
              <a:rPr lang="en-MY" sz="1800">
                <a:solidFill>
                  <a:schemeClr val="dk1"/>
                </a:solidFill>
                <a:latin typeface="Calibri"/>
                <a:ea typeface="Calibri"/>
                <a:cs typeface="Calibri"/>
                <a:sym typeface="Calibri"/>
              </a:rPr>
              <a:t>print("Average of list: ", average)</a:t>
            </a:r>
            <a:endParaRPr/>
          </a:p>
        </p:txBody>
      </p:sp>
      <p:pic>
        <p:nvPicPr>
          <p:cNvPr id="569" name="Google Shape;569;p50"/>
          <p:cNvPicPr preferRelativeResize="0"/>
          <p:nvPr/>
        </p:nvPicPr>
        <p:blipFill rotWithShape="1">
          <a:blip r:embed="rId4">
            <a:alphaModFix/>
          </a:blip>
          <a:srcRect/>
          <a:stretch/>
        </p:blipFill>
        <p:spPr>
          <a:xfrm>
            <a:off x="368633" y="1429735"/>
            <a:ext cx="5495346" cy="3688917"/>
          </a:xfrm>
          <a:prstGeom prst="rect">
            <a:avLst/>
          </a:prstGeom>
          <a:noFill/>
          <a:ln>
            <a:noFill/>
          </a:ln>
        </p:spPr>
      </p:pic>
      <p:sp>
        <p:nvSpPr>
          <p:cNvPr id="570" name="Google Shape;570;p50"/>
          <p:cNvSpPr/>
          <p:nvPr/>
        </p:nvSpPr>
        <p:spPr>
          <a:xfrm>
            <a:off x="6014060" y="2331596"/>
            <a:ext cx="2204514" cy="375552"/>
          </a:xfrm>
          <a:prstGeom prst="rect">
            <a:avLst/>
          </a:prstGeom>
          <a:solidFill>
            <a:srgbClr val="CBEDF8"/>
          </a:solid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print("Hello, World!")</a:t>
            </a:r>
            <a:endParaRPr/>
          </a:p>
        </p:txBody>
      </p:sp>
      <p:pic>
        <p:nvPicPr>
          <p:cNvPr id="571" name="Google Shape;571;p50"/>
          <p:cNvPicPr preferRelativeResize="0"/>
          <p:nvPr/>
        </p:nvPicPr>
        <p:blipFill rotWithShape="1">
          <a:blip r:embed="rId5">
            <a:alphaModFix/>
          </a:blip>
          <a:srcRect/>
          <a:stretch/>
        </p:blipFill>
        <p:spPr>
          <a:xfrm>
            <a:off x="8806258" y="5118652"/>
            <a:ext cx="2630757" cy="905829"/>
          </a:xfrm>
          <a:prstGeom prst="rect">
            <a:avLst/>
          </a:prstGeom>
          <a:noFill/>
          <a:ln>
            <a:noFill/>
          </a:ln>
        </p:spPr>
      </p:pic>
      <p:sp>
        <p:nvSpPr>
          <p:cNvPr id="572" name="Google Shape;572;p50"/>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3200"/>
              <a:buFont typeface="Verdana"/>
              <a:buNone/>
            </a:pPr>
            <a:r>
              <a:rPr lang="en-MY" sz="3200" b="1" cap="none">
                <a:solidFill>
                  <a:schemeClr val="dk1"/>
                </a:solidFill>
                <a:latin typeface="Verdana"/>
                <a:ea typeface="Verdana"/>
                <a:cs typeface="Verdana"/>
                <a:sym typeface="Verdana"/>
              </a:rPr>
              <a:t>Programming software – </a:t>
            </a:r>
            <a:endParaRPr/>
          </a:p>
          <a:p>
            <a:pPr marL="457200" marR="0" lvl="1" indent="0" algn="l" rtl="0">
              <a:spcBef>
                <a:spcPts val="0"/>
              </a:spcBef>
              <a:spcAft>
                <a:spcPts val="0"/>
              </a:spcAft>
              <a:buNone/>
            </a:pPr>
            <a:r>
              <a:rPr lang="en-MY" sz="3200" b="0" i="0" u="none" strike="noStrike" cap="none">
                <a:solidFill>
                  <a:schemeClr val="dk1"/>
                </a:solidFill>
                <a:latin typeface="Calibri"/>
                <a:ea typeface="Calibri"/>
                <a:cs typeface="Calibri"/>
                <a:sym typeface="Calibri"/>
              </a:rPr>
              <a:t>			</a:t>
            </a:r>
            <a:r>
              <a:rPr lang="en-MY" sz="3200" b="1" i="0" u="none" strike="noStrike" cap="none">
                <a:solidFill>
                  <a:schemeClr val="dk1"/>
                </a:solidFill>
                <a:latin typeface="Verdana"/>
                <a:ea typeface="Verdana"/>
                <a:cs typeface="Verdana"/>
                <a:sym typeface="Verdana"/>
              </a:rPr>
              <a:t>Example of programming software</a:t>
            </a:r>
            <a:endParaRPr/>
          </a:p>
        </p:txBody>
      </p:sp>
      <p:sp>
        <p:nvSpPr>
          <p:cNvPr id="573" name="Google Shape;573;p50"/>
          <p:cNvSpPr/>
          <p:nvPr/>
        </p:nvSpPr>
        <p:spPr>
          <a:xfrm>
            <a:off x="6500559" y="89452"/>
            <a:ext cx="5616117" cy="369332"/>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#To run the Code online, use 🡪 </a:t>
            </a:r>
            <a:r>
              <a:rPr lang="en-MY" sz="1800" u="sng">
                <a:solidFill>
                  <a:schemeClr val="dk1"/>
                </a:solidFill>
                <a:latin typeface="Calibri"/>
                <a:ea typeface="Calibri"/>
                <a:cs typeface="Calibri"/>
                <a:sym typeface="Calibri"/>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https://onecompiler.com/</a:t>
            </a:r>
            <a:r>
              <a:rPr lang="en-MY"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1"/>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51</a:t>
            </a:fld>
            <a:endParaRPr/>
          </a:p>
        </p:txBody>
      </p:sp>
      <p:sp>
        <p:nvSpPr>
          <p:cNvPr id="579" name="Google Shape;579;p51"/>
          <p:cNvSpPr txBox="1"/>
          <p:nvPr/>
        </p:nvSpPr>
        <p:spPr>
          <a:xfrm>
            <a:off x="487903" y="2996971"/>
            <a:ext cx="35471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b="1">
                <a:solidFill>
                  <a:schemeClr val="dk1"/>
                </a:solidFill>
                <a:latin typeface="Verdana"/>
                <a:ea typeface="Verdana"/>
                <a:cs typeface="Verdana"/>
                <a:sym typeface="Verdana"/>
              </a:rPr>
              <a:t>Example 1: Hello World! </a:t>
            </a:r>
            <a:endParaRPr sz="1800" b="1">
              <a:solidFill>
                <a:schemeClr val="dk1"/>
              </a:solidFill>
              <a:latin typeface="Verdana"/>
              <a:ea typeface="Verdana"/>
              <a:cs typeface="Verdana"/>
              <a:sym typeface="Verdana"/>
            </a:endParaRPr>
          </a:p>
        </p:txBody>
      </p:sp>
      <p:sp>
        <p:nvSpPr>
          <p:cNvPr id="580" name="Google Shape;580;p51"/>
          <p:cNvSpPr txBox="1"/>
          <p:nvPr/>
        </p:nvSpPr>
        <p:spPr>
          <a:xfrm>
            <a:off x="5119538" y="2278228"/>
            <a:ext cx="46905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b="1">
                <a:solidFill>
                  <a:schemeClr val="dk1"/>
                </a:solidFill>
                <a:latin typeface="Verdana"/>
                <a:ea typeface="Verdana"/>
                <a:cs typeface="Verdana"/>
                <a:sym typeface="Verdana"/>
              </a:rPr>
              <a:t>Example 2: Find the average</a:t>
            </a:r>
            <a:endParaRPr sz="1800" b="1">
              <a:solidFill>
                <a:schemeClr val="dk1"/>
              </a:solidFill>
              <a:latin typeface="Verdana"/>
              <a:ea typeface="Verdana"/>
              <a:cs typeface="Verdana"/>
              <a:sym typeface="Verdana"/>
            </a:endParaRPr>
          </a:p>
        </p:txBody>
      </p:sp>
      <p:pic>
        <p:nvPicPr>
          <p:cNvPr id="581" name="Google Shape;581;p51"/>
          <p:cNvPicPr preferRelativeResize="0"/>
          <p:nvPr/>
        </p:nvPicPr>
        <p:blipFill rotWithShape="1">
          <a:blip r:embed="rId3">
            <a:alphaModFix/>
          </a:blip>
          <a:srcRect/>
          <a:stretch/>
        </p:blipFill>
        <p:spPr>
          <a:xfrm>
            <a:off x="1226081" y="4494797"/>
            <a:ext cx="1293631" cy="782771"/>
          </a:xfrm>
          <a:prstGeom prst="rect">
            <a:avLst/>
          </a:prstGeom>
          <a:noFill/>
          <a:ln>
            <a:noFill/>
          </a:ln>
        </p:spPr>
      </p:pic>
      <p:pic>
        <p:nvPicPr>
          <p:cNvPr id="582" name="Google Shape;582;p51"/>
          <p:cNvPicPr preferRelativeResize="0"/>
          <p:nvPr/>
        </p:nvPicPr>
        <p:blipFill rotWithShape="1">
          <a:blip r:embed="rId4">
            <a:alphaModFix/>
          </a:blip>
          <a:srcRect/>
          <a:stretch/>
        </p:blipFill>
        <p:spPr>
          <a:xfrm>
            <a:off x="364873" y="1421690"/>
            <a:ext cx="2845466" cy="1487772"/>
          </a:xfrm>
          <a:prstGeom prst="rect">
            <a:avLst/>
          </a:prstGeom>
          <a:noFill/>
          <a:ln>
            <a:noFill/>
          </a:ln>
        </p:spPr>
      </p:pic>
      <p:pic>
        <p:nvPicPr>
          <p:cNvPr id="583" name="Google Shape;583;p51"/>
          <p:cNvPicPr preferRelativeResize="0"/>
          <p:nvPr/>
        </p:nvPicPr>
        <p:blipFill rotWithShape="1">
          <a:blip r:embed="rId5">
            <a:alphaModFix/>
          </a:blip>
          <a:srcRect/>
          <a:stretch/>
        </p:blipFill>
        <p:spPr>
          <a:xfrm>
            <a:off x="3267160" y="1497490"/>
            <a:ext cx="7248439" cy="780738"/>
          </a:xfrm>
          <a:prstGeom prst="rect">
            <a:avLst/>
          </a:prstGeom>
          <a:noFill/>
          <a:ln>
            <a:noFill/>
          </a:ln>
        </p:spPr>
      </p:pic>
      <p:sp>
        <p:nvSpPr>
          <p:cNvPr id="584" name="Google Shape;584;p51"/>
          <p:cNvSpPr/>
          <p:nvPr/>
        </p:nvSpPr>
        <p:spPr>
          <a:xfrm>
            <a:off x="704420" y="3434185"/>
            <a:ext cx="2336954" cy="981423"/>
          </a:xfrm>
          <a:prstGeom prst="rect">
            <a:avLst/>
          </a:prstGeom>
          <a:solidFill>
            <a:srgbClr val="CBEDF8"/>
          </a:solid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&lt;?php</a:t>
            </a:r>
            <a:endParaRPr sz="1800">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echo "Hello World!";</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?&gt;</a:t>
            </a:r>
            <a:endParaRPr/>
          </a:p>
        </p:txBody>
      </p:sp>
      <p:pic>
        <p:nvPicPr>
          <p:cNvPr id="585" name="Google Shape;585;p51"/>
          <p:cNvPicPr preferRelativeResize="0"/>
          <p:nvPr/>
        </p:nvPicPr>
        <p:blipFill rotWithShape="1">
          <a:blip r:embed="rId6">
            <a:alphaModFix/>
          </a:blip>
          <a:srcRect/>
          <a:stretch/>
        </p:blipFill>
        <p:spPr>
          <a:xfrm>
            <a:off x="9335999" y="5099684"/>
            <a:ext cx="1179600" cy="1067848"/>
          </a:xfrm>
          <a:prstGeom prst="rect">
            <a:avLst/>
          </a:prstGeom>
          <a:noFill/>
          <a:ln>
            <a:noFill/>
          </a:ln>
        </p:spPr>
      </p:pic>
      <p:sp>
        <p:nvSpPr>
          <p:cNvPr id="586" name="Google Shape;586;p51"/>
          <p:cNvSpPr/>
          <p:nvPr/>
        </p:nvSpPr>
        <p:spPr>
          <a:xfrm>
            <a:off x="5119538" y="2829941"/>
            <a:ext cx="5396061" cy="2166875"/>
          </a:xfrm>
          <a:prstGeom prst="rect">
            <a:avLst/>
          </a:prstGeom>
          <a:solidFill>
            <a:srgbClr val="CBEDF8"/>
          </a:solid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&lt;?php</a:t>
            </a:r>
            <a:endParaRPr sz="1800">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 </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$numbers = [1, 2, 3, 4, 5];</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$average = array_sum($numbers) / count($numbers);</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echo $average;</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 </a:t>
            </a:r>
            <a:endParaRPr/>
          </a:p>
          <a:p>
            <a:pPr marL="0"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?&gt;</a:t>
            </a:r>
            <a:endParaRPr/>
          </a:p>
        </p:txBody>
      </p:sp>
      <p:sp>
        <p:nvSpPr>
          <p:cNvPr id="587" name="Google Shape;587;p51"/>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3200"/>
              <a:buFont typeface="Verdana"/>
              <a:buNone/>
            </a:pPr>
            <a:r>
              <a:rPr lang="en-MY" sz="3200" b="1" cap="none">
                <a:solidFill>
                  <a:schemeClr val="dk1"/>
                </a:solidFill>
                <a:latin typeface="Verdana"/>
                <a:ea typeface="Verdana"/>
                <a:cs typeface="Verdana"/>
                <a:sym typeface="Verdana"/>
              </a:rPr>
              <a:t>Programming software – </a:t>
            </a:r>
            <a:endParaRPr/>
          </a:p>
          <a:p>
            <a:pPr marL="457200" marR="0" lvl="1" indent="0" algn="l" rtl="0">
              <a:spcBef>
                <a:spcPts val="0"/>
              </a:spcBef>
              <a:spcAft>
                <a:spcPts val="0"/>
              </a:spcAft>
              <a:buNone/>
            </a:pPr>
            <a:r>
              <a:rPr lang="en-MY" sz="3200" b="0" i="0" u="none" strike="noStrike" cap="none">
                <a:solidFill>
                  <a:schemeClr val="dk1"/>
                </a:solidFill>
                <a:latin typeface="Calibri"/>
                <a:ea typeface="Calibri"/>
                <a:cs typeface="Calibri"/>
                <a:sym typeface="Calibri"/>
              </a:rPr>
              <a:t>			</a:t>
            </a:r>
            <a:r>
              <a:rPr lang="en-MY" sz="3200" b="1" i="0" u="none" strike="noStrike" cap="none">
                <a:solidFill>
                  <a:schemeClr val="dk1"/>
                </a:solidFill>
                <a:latin typeface="Verdana"/>
                <a:ea typeface="Verdana"/>
                <a:cs typeface="Verdana"/>
                <a:sym typeface="Verdana"/>
              </a:rPr>
              <a:t>Example of programming software</a:t>
            </a:r>
            <a:endParaRPr/>
          </a:p>
        </p:txBody>
      </p:sp>
      <p:sp>
        <p:nvSpPr>
          <p:cNvPr id="588" name="Google Shape;588;p51"/>
          <p:cNvSpPr/>
          <p:nvPr/>
        </p:nvSpPr>
        <p:spPr>
          <a:xfrm>
            <a:off x="6500559" y="89452"/>
            <a:ext cx="5616117" cy="369332"/>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#To run the Code online, use 🡪 </a:t>
            </a:r>
            <a:r>
              <a:rPr lang="en-MY" sz="1800" u="sng">
                <a:solidFill>
                  <a:schemeClr val="dk1"/>
                </a:solidFill>
                <a:latin typeface="Calibri"/>
                <a:ea typeface="Calibri"/>
                <a:cs typeface="Calibri"/>
                <a:sym typeface="Calibri"/>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https://onecompiler.com/</a:t>
            </a:r>
            <a:r>
              <a:rPr lang="en-MY"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52"/>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52</a:t>
            </a:fld>
            <a:endParaRPr/>
          </a:p>
        </p:txBody>
      </p:sp>
      <p:pic>
        <p:nvPicPr>
          <p:cNvPr id="594" name="Google Shape;594;p52"/>
          <p:cNvPicPr preferRelativeResize="0"/>
          <p:nvPr/>
        </p:nvPicPr>
        <p:blipFill rotWithShape="1">
          <a:blip r:embed="rId3">
            <a:alphaModFix/>
          </a:blip>
          <a:srcRect/>
          <a:stretch/>
        </p:blipFill>
        <p:spPr>
          <a:xfrm>
            <a:off x="426516" y="1440740"/>
            <a:ext cx="1223380" cy="1741518"/>
          </a:xfrm>
          <a:prstGeom prst="rect">
            <a:avLst/>
          </a:prstGeom>
          <a:noFill/>
          <a:ln>
            <a:noFill/>
          </a:ln>
        </p:spPr>
      </p:pic>
      <p:pic>
        <p:nvPicPr>
          <p:cNvPr id="595" name="Google Shape;595;p52"/>
          <p:cNvPicPr preferRelativeResize="0"/>
          <p:nvPr/>
        </p:nvPicPr>
        <p:blipFill rotWithShape="1">
          <a:blip r:embed="rId4">
            <a:alphaModFix/>
          </a:blip>
          <a:srcRect/>
          <a:stretch/>
        </p:blipFill>
        <p:spPr>
          <a:xfrm>
            <a:off x="1930121" y="1717077"/>
            <a:ext cx="8488499" cy="2074966"/>
          </a:xfrm>
          <a:prstGeom prst="rect">
            <a:avLst/>
          </a:prstGeom>
          <a:noFill/>
          <a:ln>
            <a:noFill/>
          </a:ln>
        </p:spPr>
      </p:pic>
      <p:sp>
        <p:nvSpPr>
          <p:cNvPr id="596" name="Google Shape;596;p52"/>
          <p:cNvSpPr txBox="1"/>
          <p:nvPr/>
        </p:nvSpPr>
        <p:spPr>
          <a:xfrm>
            <a:off x="3797635" y="3836095"/>
            <a:ext cx="35471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b="1">
                <a:solidFill>
                  <a:schemeClr val="dk1"/>
                </a:solidFill>
                <a:latin typeface="Verdana"/>
                <a:ea typeface="Verdana"/>
                <a:cs typeface="Verdana"/>
                <a:sym typeface="Verdana"/>
              </a:rPr>
              <a:t>Example 1: Hello World! </a:t>
            </a:r>
            <a:endParaRPr sz="1800" b="1">
              <a:solidFill>
                <a:schemeClr val="dk1"/>
              </a:solidFill>
              <a:latin typeface="Verdana"/>
              <a:ea typeface="Verdana"/>
              <a:cs typeface="Verdana"/>
              <a:sym typeface="Verdana"/>
            </a:endParaRPr>
          </a:p>
        </p:txBody>
      </p:sp>
      <p:sp>
        <p:nvSpPr>
          <p:cNvPr id="597" name="Google Shape;597;p52"/>
          <p:cNvSpPr/>
          <p:nvPr/>
        </p:nvSpPr>
        <p:spPr>
          <a:xfrm>
            <a:off x="4512599" y="4417916"/>
            <a:ext cx="2470307" cy="1574149"/>
          </a:xfrm>
          <a:prstGeom prst="rect">
            <a:avLst/>
          </a:prstGeom>
          <a:solidFill>
            <a:srgbClr val="CBEDF8"/>
          </a:solidFill>
          <a:ln>
            <a:noFill/>
          </a:ln>
        </p:spPr>
        <p:txBody>
          <a:bodyPr spcFirstLastPara="1" wrap="square" lIns="91425" tIns="45700" rIns="91425" bIns="45700" anchor="t" anchorCtr="0">
            <a:spAutoFit/>
          </a:bodyPr>
          <a:lstStyle/>
          <a:p>
            <a:pPr marL="179388"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&lt;html&gt;</a:t>
            </a:r>
            <a:endParaRPr/>
          </a:p>
          <a:p>
            <a:pPr marL="179388"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&lt;body&gt;</a:t>
            </a:r>
            <a:endParaRPr/>
          </a:p>
          <a:p>
            <a:pPr marL="179388"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&lt;p&gt;Hello World&lt;/p&gt;</a:t>
            </a:r>
            <a:endParaRPr/>
          </a:p>
          <a:p>
            <a:pPr marL="179388"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&lt;/body&gt;</a:t>
            </a:r>
            <a:endParaRPr/>
          </a:p>
          <a:p>
            <a:pPr marL="179388" marR="0" lvl="0" indent="0" algn="l" rtl="0">
              <a:lnSpc>
                <a:spcPct val="107000"/>
              </a:lnSpc>
              <a:spcBef>
                <a:spcPts val="0"/>
              </a:spcBef>
              <a:spcAft>
                <a:spcPts val="0"/>
              </a:spcAft>
              <a:buNone/>
            </a:pPr>
            <a:r>
              <a:rPr lang="en-MY" sz="1800">
                <a:solidFill>
                  <a:schemeClr val="dk1"/>
                </a:solidFill>
                <a:latin typeface="Calibri"/>
                <a:ea typeface="Calibri"/>
                <a:cs typeface="Calibri"/>
                <a:sym typeface="Calibri"/>
              </a:rPr>
              <a:t>&lt;/html&gt;</a:t>
            </a:r>
            <a:endParaRPr/>
          </a:p>
        </p:txBody>
      </p:sp>
      <p:pic>
        <p:nvPicPr>
          <p:cNvPr id="598" name="Google Shape;598;p52"/>
          <p:cNvPicPr preferRelativeResize="0"/>
          <p:nvPr/>
        </p:nvPicPr>
        <p:blipFill rotWithShape="1">
          <a:blip r:embed="rId5">
            <a:alphaModFix/>
          </a:blip>
          <a:srcRect/>
          <a:stretch/>
        </p:blipFill>
        <p:spPr>
          <a:xfrm>
            <a:off x="6982906" y="5681034"/>
            <a:ext cx="2029109" cy="622063"/>
          </a:xfrm>
          <a:prstGeom prst="rect">
            <a:avLst/>
          </a:prstGeom>
          <a:noFill/>
          <a:ln>
            <a:noFill/>
          </a:ln>
        </p:spPr>
      </p:pic>
      <p:sp>
        <p:nvSpPr>
          <p:cNvPr id="599" name="Google Shape;599;p52"/>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3200"/>
              <a:buFont typeface="Verdana"/>
              <a:buNone/>
            </a:pPr>
            <a:r>
              <a:rPr lang="en-MY" sz="3200" b="1" cap="none">
                <a:solidFill>
                  <a:schemeClr val="dk1"/>
                </a:solidFill>
                <a:latin typeface="Verdana"/>
                <a:ea typeface="Verdana"/>
                <a:cs typeface="Verdana"/>
                <a:sym typeface="Verdana"/>
              </a:rPr>
              <a:t>Programming software – </a:t>
            </a:r>
            <a:endParaRPr/>
          </a:p>
          <a:p>
            <a:pPr marL="457200" marR="0" lvl="1" indent="0" algn="l" rtl="0">
              <a:spcBef>
                <a:spcPts val="0"/>
              </a:spcBef>
              <a:spcAft>
                <a:spcPts val="0"/>
              </a:spcAft>
              <a:buNone/>
            </a:pPr>
            <a:r>
              <a:rPr lang="en-MY" sz="3200" b="0" i="0" u="none" strike="noStrike" cap="none">
                <a:solidFill>
                  <a:schemeClr val="dk1"/>
                </a:solidFill>
                <a:latin typeface="Calibri"/>
                <a:ea typeface="Calibri"/>
                <a:cs typeface="Calibri"/>
                <a:sym typeface="Calibri"/>
              </a:rPr>
              <a:t>			</a:t>
            </a:r>
            <a:r>
              <a:rPr lang="en-MY" sz="3200" b="1" i="0" u="none" strike="noStrike" cap="none">
                <a:solidFill>
                  <a:schemeClr val="dk1"/>
                </a:solidFill>
                <a:latin typeface="Verdana"/>
                <a:ea typeface="Verdana"/>
                <a:cs typeface="Verdana"/>
                <a:sym typeface="Verdana"/>
              </a:rPr>
              <a:t>Example of programming software</a:t>
            </a:r>
            <a:endParaRPr/>
          </a:p>
        </p:txBody>
      </p:sp>
      <p:sp>
        <p:nvSpPr>
          <p:cNvPr id="600" name="Google Shape;600;p52"/>
          <p:cNvSpPr/>
          <p:nvPr/>
        </p:nvSpPr>
        <p:spPr>
          <a:xfrm>
            <a:off x="6500559" y="89452"/>
            <a:ext cx="5616117" cy="369332"/>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#To run the Code online, use 🡪 </a:t>
            </a:r>
            <a:r>
              <a:rPr lang="en-MY" sz="1800" u="sng">
                <a:solidFill>
                  <a:schemeClr val="dk1"/>
                </a:solidFill>
                <a:latin typeface="Calibri"/>
                <a:ea typeface="Calibri"/>
                <a:cs typeface="Calibri"/>
                <a:sym typeface="Calibri"/>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https://onecompiler.com/</a:t>
            </a:r>
            <a:r>
              <a:rPr lang="en-MY"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53"/>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53</a:t>
            </a:fld>
            <a:endParaRPr/>
          </a:p>
        </p:txBody>
      </p:sp>
      <p:sp>
        <p:nvSpPr>
          <p:cNvPr id="606" name="Google Shape;606;p53"/>
          <p:cNvSpPr txBox="1">
            <a:spLocks noGrp="1"/>
          </p:cNvSpPr>
          <p:nvPr>
            <p:ph type="title"/>
          </p:nvPr>
        </p:nvSpPr>
        <p:spPr>
          <a:xfrm>
            <a:off x="3622767" y="3398293"/>
            <a:ext cx="8423564" cy="1738151"/>
          </a:xfrm>
          <a:prstGeom prst="rect">
            <a:avLst/>
          </a:prstGeom>
          <a:noFill/>
          <a:ln>
            <a:noFill/>
          </a:ln>
        </p:spPr>
        <p:txBody>
          <a:bodyPr spcFirstLastPara="1" wrap="square" lIns="91425" tIns="45700" rIns="91425" bIns="45700" anchor="ctr" anchorCtr="0">
            <a:normAutofit/>
          </a:bodyPr>
          <a:lstStyle/>
          <a:p>
            <a:pPr marL="0" lvl="1" indent="0" algn="l" rtl="0">
              <a:spcBef>
                <a:spcPts val="0"/>
              </a:spcBef>
              <a:spcAft>
                <a:spcPts val="0"/>
              </a:spcAft>
              <a:buNone/>
            </a:pPr>
            <a:r>
              <a:rPr lang="en-MY" sz="3200" b="1">
                <a:solidFill>
                  <a:schemeClr val="lt1"/>
                </a:solidFill>
                <a:latin typeface="Verdana"/>
                <a:ea typeface="Verdana"/>
                <a:cs typeface="Verdana"/>
                <a:sym typeface="Verdana"/>
              </a:rPr>
              <a:t>Malicious software</a:t>
            </a:r>
            <a:endParaRPr sz="3200" b="1">
              <a:solidFill>
                <a:schemeClr val="lt1"/>
              </a:solidFill>
              <a:latin typeface="Verdana"/>
              <a:ea typeface="Verdana"/>
              <a:cs typeface="Verdana"/>
              <a:sym typeface="Verdana"/>
            </a:endParaRPr>
          </a:p>
        </p:txBody>
      </p:sp>
    </p:spTree>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54"/>
          <p:cNvSpPr txBox="1">
            <a:spLocks noGrp="1"/>
          </p:cNvSpPr>
          <p:nvPr>
            <p:ph type="body" idx="1"/>
          </p:nvPr>
        </p:nvSpPr>
        <p:spPr>
          <a:xfrm>
            <a:off x="891468" y="1797179"/>
            <a:ext cx="10965915" cy="4315386"/>
          </a:xfrm>
          <a:prstGeom prst="rect">
            <a:avLst/>
          </a:prstGeom>
          <a:noFill/>
          <a:ln>
            <a:noFill/>
          </a:ln>
        </p:spPr>
        <p:txBody>
          <a:bodyPr spcFirstLastPara="1" wrap="square" lIns="91425" tIns="45700" rIns="91425" bIns="45700" anchor="t" anchorCtr="0">
            <a:normAutofit lnSpcReduction="10000"/>
          </a:bodyPr>
          <a:lstStyle/>
          <a:p>
            <a:pPr marL="274320" lvl="0" indent="-274320" algn="l" rtl="0">
              <a:spcBef>
                <a:spcPts val="0"/>
              </a:spcBef>
              <a:spcAft>
                <a:spcPts val="0"/>
              </a:spcAft>
              <a:buSzPts val="3080"/>
              <a:buChar char="⚫"/>
            </a:pPr>
            <a:r>
              <a:rPr lang="en-MY"/>
              <a:t>Malicious Software refers to any malicious program that causes harm to a computer system or network. </a:t>
            </a:r>
            <a:endParaRPr/>
          </a:p>
          <a:p>
            <a:pPr marL="274320" lvl="0" indent="-78740" algn="l" rtl="0">
              <a:spcBef>
                <a:spcPts val="560"/>
              </a:spcBef>
              <a:spcAft>
                <a:spcPts val="0"/>
              </a:spcAft>
              <a:buSzPts val="3080"/>
              <a:buNone/>
            </a:pPr>
            <a:endParaRPr/>
          </a:p>
          <a:p>
            <a:pPr marL="274320" lvl="0" indent="-274320" algn="l" rtl="0">
              <a:spcBef>
                <a:spcPts val="560"/>
              </a:spcBef>
              <a:spcAft>
                <a:spcPts val="0"/>
              </a:spcAft>
              <a:buSzPts val="3080"/>
              <a:buChar char="⚫"/>
            </a:pPr>
            <a:r>
              <a:rPr lang="en-MY"/>
              <a:t>Malicious Malware Software attacks a computer or network through viruses, worms, trojans, spyware, adware, or rootkits.</a:t>
            </a:r>
            <a:endParaRPr/>
          </a:p>
          <a:p>
            <a:pPr marL="274320" lvl="0" indent="-78740" algn="l" rtl="0">
              <a:spcBef>
                <a:spcPts val="560"/>
              </a:spcBef>
              <a:spcAft>
                <a:spcPts val="0"/>
              </a:spcAft>
              <a:buSzPts val="3080"/>
              <a:buNone/>
            </a:pPr>
            <a:endParaRPr/>
          </a:p>
          <a:p>
            <a:pPr marL="274320" lvl="0" indent="-274320" algn="l" rtl="0">
              <a:spcBef>
                <a:spcPts val="560"/>
              </a:spcBef>
              <a:spcAft>
                <a:spcPts val="0"/>
              </a:spcAft>
              <a:buSzPts val="3080"/>
              <a:buChar char="⚫"/>
            </a:pPr>
            <a:r>
              <a:rPr lang="en-MY"/>
              <a:t>These malicious programs steal, encrypt and delete sensitive data; alter or </a:t>
            </a:r>
            <a:r>
              <a:rPr lang="en-MY" u="sng">
                <a:solidFill>
                  <a:schemeClr val="hlink"/>
                </a:solidFill>
                <a:hlinkClick r:id="rId3"/>
              </a:rPr>
              <a:t>hijack core computing functions</a:t>
            </a:r>
            <a:r>
              <a:rPr lang="en-MY"/>
              <a:t> and monitor end users' computer activity.</a:t>
            </a:r>
            <a:endParaRPr/>
          </a:p>
        </p:txBody>
      </p:sp>
      <p:sp>
        <p:nvSpPr>
          <p:cNvPr id="612" name="Google Shape;612;p54"/>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54</a:t>
            </a:fld>
            <a:endParaRPr/>
          </a:p>
        </p:txBody>
      </p:sp>
      <p:sp>
        <p:nvSpPr>
          <p:cNvPr id="613" name="Google Shape;613;p54"/>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a:bodyPr>
          <a:lstStyle/>
          <a:p>
            <a:pPr marL="457200" marR="0" lvl="1" indent="0" algn="l" rtl="0">
              <a:spcBef>
                <a:spcPts val="0"/>
              </a:spcBef>
              <a:spcAft>
                <a:spcPts val="0"/>
              </a:spcAft>
              <a:buNone/>
            </a:pPr>
            <a:r>
              <a:rPr lang="en-MY" sz="3200" b="1" i="0" u="none" strike="noStrike" cap="none">
                <a:solidFill>
                  <a:schemeClr val="dk1"/>
                </a:solidFill>
                <a:latin typeface="Verdana"/>
                <a:ea typeface="Verdana"/>
                <a:cs typeface="Verdana"/>
                <a:sym typeface="Verdana"/>
              </a:rPr>
              <a:t>Malicious software</a:t>
            </a:r>
            <a:endParaRPr sz="3200" b="1" i="0" u="none" strike="noStrike"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55"/>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55</a:t>
            </a:fld>
            <a:endParaRPr/>
          </a:p>
        </p:txBody>
      </p:sp>
      <p:sp>
        <p:nvSpPr>
          <p:cNvPr id="619" name="Google Shape;619;p55"/>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fontScale="92500"/>
          </a:bodyPr>
          <a:lstStyle/>
          <a:p>
            <a:pPr marL="457200" marR="0" lvl="1" indent="0" algn="l" rtl="0">
              <a:spcBef>
                <a:spcPts val="0"/>
              </a:spcBef>
              <a:spcAft>
                <a:spcPts val="0"/>
              </a:spcAft>
              <a:buNone/>
            </a:pPr>
            <a:r>
              <a:rPr lang="en-MY" sz="3200" b="1" i="0" u="none" strike="noStrike" cap="none">
                <a:solidFill>
                  <a:schemeClr val="dk1"/>
                </a:solidFill>
                <a:latin typeface="Verdana"/>
                <a:ea typeface="Verdana"/>
                <a:cs typeface="Verdana"/>
                <a:sym typeface="Verdana"/>
              </a:rPr>
              <a:t>Malicious software – </a:t>
            </a:r>
            <a:endParaRPr/>
          </a:p>
          <a:p>
            <a:pPr marL="457200" marR="0" lvl="1" indent="0" algn="l" rtl="0">
              <a:spcBef>
                <a:spcPts val="0"/>
              </a:spcBef>
              <a:spcAft>
                <a:spcPts val="0"/>
              </a:spcAft>
              <a:buNone/>
            </a:pPr>
            <a:r>
              <a:rPr lang="en-MY" sz="3200" b="1" i="0" u="none" strike="noStrike" cap="none">
                <a:solidFill>
                  <a:schemeClr val="dk1"/>
                </a:solidFill>
                <a:latin typeface="Verdana"/>
                <a:ea typeface="Verdana"/>
                <a:cs typeface="Verdana"/>
                <a:sym typeface="Verdana"/>
              </a:rPr>
              <a:t>			Different Types Of Malicious Software</a:t>
            </a:r>
            <a:endParaRPr sz="3200" b="1" i="0" u="none" strike="noStrike" cap="none">
              <a:solidFill>
                <a:schemeClr val="dk1"/>
              </a:solidFill>
              <a:latin typeface="Verdana"/>
              <a:ea typeface="Verdana"/>
              <a:cs typeface="Verdana"/>
              <a:sym typeface="Verdana"/>
            </a:endParaRPr>
          </a:p>
        </p:txBody>
      </p:sp>
      <p:pic>
        <p:nvPicPr>
          <p:cNvPr id="620" name="Google Shape;620;p55"/>
          <p:cNvPicPr preferRelativeResize="0"/>
          <p:nvPr/>
        </p:nvPicPr>
        <p:blipFill rotWithShape="1">
          <a:blip r:embed="rId3">
            <a:alphaModFix/>
          </a:blip>
          <a:srcRect/>
          <a:stretch/>
        </p:blipFill>
        <p:spPr>
          <a:xfrm>
            <a:off x="1007559" y="1580322"/>
            <a:ext cx="8901753" cy="4604354"/>
          </a:xfrm>
          <a:prstGeom prst="rect">
            <a:avLst/>
          </a:prstGeom>
          <a:noFill/>
          <a:ln>
            <a:noFill/>
          </a:ln>
        </p:spPr>
      </p:pic>
      <p:sp>
        <p:nvSpPr>
          <p:cNvPr id="621" name="Google Shape;621;p55"/>
          <p:cNvSpPr/>
          <p:nvPr/>
        </p:nvSpPr>
        <p:spPr>
          <a:xfrm>
            <a:off x="5476461" y="6117091"/>
            <a:ext cx="651714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Sources: https://www.techtarget.com/searchsecurity/definition/malware</a:t>
            </a:r>
            <a:endParaRPr/>
          </a:p>
        </p:txBody>
      </p:sp>
    </p:spTree>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6"/>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56</a:t>
            </a:fld>
            <a:endParaRPr/>
          </a:p>
        </p:txBody>
      </p:sp>
      <p:sp>
        <p:nvSpPr>
          <p:cNvPr id="627" name="Google Shape;627;p56"/>
          <p:cNvSpPr/>
          <p:nvPr/>
        </p:nvSpPr>
        <p:spPr>
          <a:xfrm>
            <a:off x="516363" y="1512454"/>
            <a:ext cx="10774489" cy="46474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2000" b="1">
                <a:solidFill>
                  <a:schemeClr val="dk1"/>
                </a:solidFill>
                <a:latin typeface="Verdana"/>
                <a:ea typeface="Verdana"/>
                <a:cs typeface="Verdana"/>
                <a:sym typeface="Verdana"/>
              </a:rPr>
              <a:t>Computer Malicious</a:t>
            </a:r>
            <a:endParaRPr sz="2000">
              <a:solidFill>
                <a:schemeClr val="dk1"/>
              </a:solidFill>
              <a:latin typeface="Verdana"/>
              <a:ea typeface="Verdana"/>
              <a:cs typeface="Verdana"/>
              <a:sym typeface="Verdana"/>
            </a:endParaRPr>
          </a:p>
          <a:p>
            <a:pPr marL="285750" marR="0" lvl="0" indent="-285750" algn="l" rtl="0">
              <a:spcBef>
                <a:spcPts val="0"/>
              </a:spcBef>
              <a:spcAft>
                <a:spcPts val="0"/>
              </a:spcAft>
              <a:buClr>
                <a:schemeClr val="dk1"/>
              </a:buClr>
              <a:buSzPts val="1800"/>
              <a:buFont typeface="Arial"/>
              <a:buChar char="•"/>
            </a:pPr>
            <a:r>
              <a:rPr lang="en-MY" sz="1800">
                <a:solidFill>
                  <a:schemeClr val="dk1"/>
                </a:solidFill>
                <a:latin typeface="Verdana"/>
                <a:ea typeface="Verdana"/>
                <a:cs typeface="Verdana"/>
                <a:sym typeface="Verdana"/>
              </a:rPr>
              <a:t>A computer malicious is a software type that self-replicates and attaches itself to other files/programs. Malware Software can execute secretly when the host program/file is activated. </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Verdana"/>
              <a:ea typeface="Verdana"/>
              <a:cs typeface="Verdana"/>
              <a:sym typeface="Verdana"/>
            </a:endParaRPr>
          </a:p>
          <a:p>
            <a:pPr marL="285750" marR="0" lvl="0" indent="-285750" algn="l" rtl="0">
              <a:spcBef>
                <a:spcPts val="0"/>
              </a:spcBef>
              <a:spcAft>
                <a:spcPts val="0"/>
              </a:spcAft>
              <a:buClr>
                <a:schemeClr val="dk1"/>
              </a:buClr>
              <a:buSzPts val="1800"/>
              <a:buFont typeface="Arial"/>
              <a:buChar char="•"/>
            </a:pPr>
            <a:r>
              <a:rPr lang="en-MY" sz="1800">
                <a:solidFill>
                  <a:schemeClr val="dk1"/>
                </a:solidFill>
                <a:latin typeface="Verdana"/>
                <a:ea typeface="Verdana"/>
                <a:cs typeface="Verdana"/>
                <a:sym typeface="Verdana"/>
              </a:rPr>
              <a:t>The different types of Computer malicious are Memory-Resident viruses, Program File Viruses, Boot Sector Viruses, Stealth viruses, Macro viruses, and Email Viruses.</a:t>
            </a:r>
            <a:endParaRPr/>
          </a:p>
          <a:p>
            <a:pPr marL="0" marR="0" lvl="0" indent="0" algn="l" rtl="0">
              <a:spcBef>
                <a:spcPts val="0"/>
              </a:spcBef>
              <a:spcAft>
                <a:spcPts val="0"/>
              </a:spcAft>
              <a:buNone/>
            </a:pPr>
            <a:endParaRPr sz="2000">
              <a:solidFill>
                <a:schemeClr val="dk1"/>
              </a:solidFill>
              <a:latin typeface="Verdana"/>
              <a:ea typeface="Verdana"/>
              <a:cs typeface="Verdana"/>
              <a:sym typeface="Verdana"/>
            </a:endParaRPr>
          </a:p>
          <a:p>
            <a:pPr marL="0" marR="0" lvl="0" indent="0" algn="l" rtl="0">
              <a:spcBef>
                <a:spcPts val="0"/>
              </a:spcBef>
              <a:spcAft>
                <a:spcPts val="0"/>
              </a:spcAft>
              <a:buNone/>
            </a:pPr>
            <a:r>
              <a:rPr lang="en-MY" sz="2000" b="1">
                <a:solidFill>
                  <a:schemeClr val="dk1"/>
                </a:solidFill>
                <a:latin typeface="Verdana"/>
                <a:ea typeface="Verdana"/>
                <a:cs typeface="Verdana"/>
                <a:sym typeface="Verdana"/>
              </a:rPr>
              <a:t>2. Worms</a:t>
            </a:r>
            <a:endParaRPr sz="2000">
              <a:solidFill>
                <a:schemeClr val="dk1"/>
              </a:solidFill>
              <a:latin typeface="Verdana"/>
              <a:ea typeface="Verdana"/>
              <a:cs typeface="Verdana"/>
              <a:sym typeface="Verdana"/>
            </a:endParaRPr>
          </a:p>
          <a:p>
            <a:pPr marL="285750" marR="0" lvl="0" indent="-285750" algn="l" rtl="0">
              <a:spcBef>
                <a:spcPts val="0"/>
              </a:spcBef>
              <a:spcAft>
                <a:spcPts val="0"/>
              </a:spcAft>
              <a:buClr>
                <a:schemeClr val="dk1"/>
              </a:buClr>
              <a:buSzPts val="1800"/>
              <a:buFont typeface="Arial"/>
              <a:buChar char="•"/>
            </a:pPr>
            <a:r>
              <a:rPr lang="en-MY" sz="1800">
                <a:solidFill>
                  <a:schemeClr val="dk1"/>
                </a:solidFill>
                <a:latin typeface="Verdana"/>
                <a:ea typeface="Verdana"/>
                <a:cs typeface="Verdana"/>
                <a:sym typeface="Verdana"/>
              </a:rPr>
              <a:t>A worm is a malicious software type similar to that of a computer malicious is a self-replicating program. However, in the case of worms, malicious automatically executes itself. </a:t>
            </a:r>
            <a:endParaRPr sz="1800">
              <a:solidFill>
                <a:schemeClr val="dk1"/>
              </a:solidFill>
              <a:latin typeface="Verdana"/>
              <a:ea typeface="Verdana"/>
              <a:cs typeface="Verdana"/>
              <a:sym typeface="Verdana"/>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Verdana"/>
              <a:ea typeface="Verdana"/>
              <a:cs typeface="Verdana"/>
              <a:sym typeface="Verdana"/>
            </a:endParaRPr>
          </a:p>
          <a:p>
            <a:pPr marL="285750" marR="0" lvl="0" indent="-285750" algn="l" rtl="0">
              <a:spcBef>
                <a:spcPts val="0"/>
              </a:spcBef>
              <a:spcAft>
                <a:spcPts val="0"/>
              </a:spcAft>
              <a:buClr>
                <a:schemeClr val="dk1"/>
              </a:buClr>
              <a:buSzPts val="1800"/>
              <a:buFont typeface="Arial"/>
              <a:buChar char="•"/>
            </a:pPr>
            <a:r>
              <a:rPr lang="en-MY" sz="1800">
                <a:solidFill>
                  <a:schemeClr val="dk1"/>
                </a:solidFill>
                <a:latin typeface="Verdana"/>
                <a:ea typeface="Verdana"/>
                <a:cs typeface="Verdana"/>
                <a:sym typeface="Verdana"/>
              </a:rPr>
              <a:t>Worms spread over a network and can launch a cumbersome and destructive attack within a short period.</a:t>
            </a:r>
            <a:endParaRPr/>
          </a:p>
          <a:p>
            <a:pPr marL="0" marR="0" lvl="0" indent="0" algn="l" rtl="0">
              <a:spcBef>
                <a:spcPts val="0"/>
              </a:spcBef>
              <a:spcAft>
                <a:spcPts val="0"/>
              </a:spcAft>
              <a:buNone/>
            </a:pPr>
            <a:endParaRPr sz="2000">
              <a:solidFill>
                <a:schemeClr val="dk1"/>
              </a:solidFill>
              <a:latin typeface="Verdana"/>
              <a:ea typeface="Verdana"/>
              <a:cs typeface="Verdana"/>
              <a:sym typeface="Verdana"/>
            </a:endParaRPr>
          </a:p>
        </p:txBody>
      </p:sp>
      <p:sp>
        <p:nvSpPr>
          <p:cNvPr id="628" name="Google Shape;628;p56"/>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fontScale="92500"/>
          </a:bodyPr>
          <a:lstStyle/>
          <a:p>
            <a:pPr marL="457200" marR="0" lvl="1" indent="0" algn="l" rtl="0">
              <a:spcBef>
                <a:spcPts val="0"/>
              </a:spcBef>
              <a:spcAft>
                <a:spcPts val="0"/>
              </a:spcAft>
              <a:buNone/>
            </a:pPr>
            <a:r>
              <a:rPr lang="en-MY" sz="3200" b="1" i="0" u="none" strike="noStrike" cap="none">
                <a:solidFill>
                  <a:schemeClr val="dk1"/>
                </a:solidFill>
                <a:latin typeface="Verdana"/>
                <a:ea typeface="Verdana"/>
                <a:cs typeface="Verdana"/>
                <a:sym typeface="Verdana"/>
              </a:rPr>
              <a:t>Malicious software – </a:t>
            </a:r>
            <a:endParaRPr/>
          </a:p>
          <a:p>
            <a:pPr marL="457200" marR="0" lvl="1" indent="0" algn="l" rtl="0">
              <a:spcBef>
                <a:spcPts val="0"/>
              </a:spcBef>
              <a:spcAft>
                <a:spcPts val="0"/>
              </a:spcAft>
              <a:buNone/>
            </a:pPr>
            <a:r>
              <a:rPr lang="en-MY" sz="3200" b="1" i="0" u="none" strike="noStrike" cap="none">
                <a:solidFill>
                  <a:schemeClr val="dk1"/>
                </a:solidFill>
                <a:latin typeface="Verdana"/>
                <a:ea typeface="Verdana"/>
                <a:cs typeface="Verdana"/>
                <a:sym typeface="Verdana"/>
              </a:rPr>
              <a:t>			Different Types Of Malicious Software</a:t>
            </a:r>
            <a:endParaRPr sz="3200" b="1" i="0" u="none" strike="noStrike"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57"/>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57</a:t>
            </a:fld>
            <a:endParaRPr/>
          </a:p>
        </p:txBody>
      </p:sp>
      <p:sp>
        <p:nvSpPr>
          <p:cNvPr id="634" name="Google Shape;634;p57"/>
          <p:cNvSpPr/>
          <p:nvPr/>
        </p:nvSpPr>
        <p:spPr>
          <a:xfrm>
            <a:off x="506423" y="1373306"/>
            <a:ext cx="11685577" cy="54168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2000" b="1">
                <a:solidFill>
                  <a:schemeClr val="dk1"/>
                </a:solidFill>
                <a:latin typeface="Verdana"/>
                <a:ea typeface="Verdana"/>
                <a:cs typeface="Verdana"/>
                <a:sym typeface="Verdana"/>
              </a:rPr>
              <a:t>Trojan Horses</a:t>
            </a:r>
            <a:endParaRPr sz="2000">
              <a:solidFill>
                <a:schemeClr val="dk1"/>
              </a:solidFill>
              <a:latin typeface="Verdana"/>
              <a:ea typeface="Verdana"/>
              <a:cs typeface="Verdana"/>
              <a:sym typeface="Verdana"/>
            </a:endParaRPr>
          </a:p>
          <a:p>
            <a:pPr marL="285750" marR="0" lvl="0" indent="-285750" algn="l" rtl="0">
              <a:spcBef>
                <a:spcPts val="0"/>
              </a:spcBef>
              <a:spcAft>
                <a:spcPts val="0"/>
              </a:spcAft>
              <a:buClr>
                <a:schemeClr val="dk1"/>
              </a:buClr>
              <a:buSzPts val="1800"/>
              <a:buFont typeface="Arial"/>
              <a:buChar char="•"/>
            </a:pPr>
            <a:r>
              <a:rPr lang="en-MY" sz="1800">
                <a:solidFill>
                  <a:schemeClr val="dk1"/>
                </a:solidFill>
                <a:latin typeface="Verdana"/>
                <a:ea typeface="Verdana"/>
                <a:cs typeface="Verdana"/>
                <a:sym typeface="Verdana"/>
              </a:rPr>
              <a:t>Unlike a computer malicious or a worm – the trojan horse is a malicious software non-replicating program that appears legitimate. </a:t>
            </a:r>
            <a:endParaRPr sz="1800">
              <a:solidFill>
                <a:schemeClr val="dk1"/>
              </a:solidFill>
              <a:latin typeface="Verdana"/>
              <a:ea typeface="Verdana"/>
              <a:cs typeface="Verdana"/>
              <a:sym typeface="Verdana"/>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Verdana"/>
              <a:ea typeface="Verdana"/>
              <a:cs typeface="Verdana"/>
              <a:sym typeface="Verdana"/>
            </a:endParaRPr>
          </a:p>
          <a:p>
            <a:pPr marL="285750" marR="0" lvl="0" indent="-285750" algn="l" rtl="0">
              <a:spcBef>
                <a:spcPts val="0"/>
              </a:spcBef>
              <a:spcAft>
                <a:spcPts val="0"/>
              </a:spcAft>
              <a:buClr>
                <a:schemeClr val="dk1"/>
              </a:buClr>
              <a:buSzPts val="1800"/>
              <a:buFont typeface="Arial"/>
              <a:buChar char="•"/>
            </a:pPr>
            <a:r>
              <a:rPr lang="en-MY" sz="1800">
                <a:solidFill>
                  <a:schemeClr val="dk1"/>
                </a:solidFill>
                <a:latin typeface="Verdana"/>
                <a:ea typeface="Verdana"/>
                <a:cs typeface="Verdana"/>
                <a:sym typeface="Verdana"/>
              </a:rPr>
              <a:t>After gaining the trust, it secretly performs malicious and illicit activities when executed. </a:t>
            </a:r>
            <a:endParaRPr sz="1800">
              <a:solidFill>
                <a:schemeClr val="dk1"/>
              </a:solidFill>
              <a:latin typeface="Verdana"/>
              <a:ea typeface="Verdana"/>
              <a:cs typeface="Verdana"/>
              <a:sym typeface="Verdana"/>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Verdana"/>
              <a:ea typeface="Verdana"/>
              <a:cs typeface="Verdana"/>
              <a:sym typeface="Verdana"/>
            </a:endParaRPr>
          </a:p>
          <a:p>
            <a:pPr marL="285750" marR="0" lvl="0" indent="-285750" algn="l" rtl="0">
              <a:spcBef>
                <a:spcPts val="0"/>
              </a:spcBef>
              <a:spcAft>
                <a:spcPts val="0"/>
              </a:spcAft>
              <a:buClr>
                <a:schemeClr val="dk1"/>
              </a:buClr>
              <a:buSzPts val="1800"/>
              <a:buFont typeface="Arial"/>
              <a:buChar char="•"/>
            </a:pPr>
            <a:r>
              <a:rPr lang="en-MY" sz="1800">
                <a:solidFill>
                  <a:schemeClr val="dk1"/>
                </a:solidFill>
                <a:latin typeface="Verdana"/>
                <a:ea typeface="Verdana"/>
                <a:cs typeface="Verdana"/>
                <a:sym typeface="Verdana"/>
              </a:rPr>
              <a:t>Hackers use trojan horses to steal a user’s password information and destroy data or programs on the hard disk. It is hard to detect!</a:t>
            </a:r>
            <a:endParaRPr/>
          </a:p>
          <a:p>
            <a:pPr marL="0" marR="0" lvl="0" indent="0" algn="l" rtl="0">
              <a:spcBef>
                <a:spcPts val="0"/>
              </a:spcBef>
              <a:spcAft>
                <a:spcPts val="0"/>
              </a:spcAft>
              <a:buNone/>
            </a:pPr>
            <a:endParaRPr sz="1800" b="1">
              <a:solidFill>
                <a:schemeClr val="dk1"/>
              </a:solidFill>
              <a:latin typeface="Verdana"/>
              <a:ea typeface="Verdana"/>
              <a:cs typeface="Verdana"/>
              <a:sym typeface="Verdana"/>
            </a:endParaRPr>
          </a:p>
          <a:p>
            <a:pPr marL="0" marR="0" lvl="0" indent="0" algn="l" rtl="0">
              <a:spcBef>
                <a:spcPts val="0"/>
              </a:spcBef>
              <a:spcAft>
                <a:spcPts val="0"/>
              </a:spcAft>
              <a:buNone/>
            </a:pPr>
            <a:r>
              <a:rPr lang="en-MY" sz="2000" b="1">
                <a:solidFill>
                  <a:schemeClr val="dk1"/>
                </a:solidFill>
                <a:latin typeface="Verdana"/>
                <a:ea typeface="Verdana"/>
                <a:cs typeface="Verdana"/>
                <a:sym typeface="Verdana"/>
              </a:rPr>
              <a:t>Spyware/Adware</a:t>
            </a:r>
            <a:endParaRPr sz="2000">
              <a:solidFill>
                <a:schemeClr val="dk1"/>
              </a:solidFill>
              <a:latin typeface="Verdana"/>
              <a:ea typeface="Verdana"/>
              <a:cs typeface="Verdana"/>
              <a:sym typeface="Verdana"/>
            </a:endParaRPr>
          </a:p>
          <a:p>
            <a:pPr marL="285750" marR="0" lvl="0" indent="-285750" algn="l" rtl="0">
              <a:spcBef>
                <a:spcPts val="0"/>
              </a:spcBef>
              <a:spcAft>
                <a:spcPts val="0"/>
              </a:spcAft>
              <a:buClr>
                <a:schemeClr val="dk1"/>
              </a:buClr>
              <a:buSzPts val="1800"/>
              <a:buFont typeface="Arial"/>
              <a:buChar char="•"/>
            </a:pPr>
            <a:r>
              <a:rPr lang="en-MY" sz="1800">
                <a:solidFill>
                  <a:schemeClr val="dk1"/>
                </a:solidFill>
                <a:latin typeface="Verdana"/>
                <a:ea typeface="Verdana"/>
                <a:cs typeface="Verdana"/>
                <a:sym typeface="Verdana"/>
              </a:rPr>
              <a:t>Spyware is malicious software that secretly records user information and forwards it to third parties. </a:t>
            </a:r>
            <a:endParaRPr sz="1800">
              <a:solidFill>
                <a:schemeClr val="dk1"/>
              </a:solidFill>
              <a:latin typeface="Verdana"/>
              <a:ea typeface="Verdana"/>
              <a:cs typeface="Verdana"/>
              <a:sym typeface="Verdana"/>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Verdana"/>
              <a:ea typeface="Verdana"/>
              <a:cs typeface="Verdana"/>
              <a:sym typeface="Verdana"/>
            </a:endParaRPr>
          </a:p>
          <a:p>
            <a:pPr marL="285750" marR="0" lvl="0" indent="-285750" algn="l" rtl="0">
              <a:spcBef>
                <a:spcPts val="0"/>
              </a:spcBef>
              <a:spcAft>
                <a:spcPts val="0"/>
              </a:spcAft>
              <a:buClr>
                <a:schemeClr val="dk1"/>
              </a:buClr>
              <a:buSzPts val="1800"/>
              <a:buFont typeface="Arial"/>
              <a:buChar char="•"/>
            </a:pPr>
            <a:r>
              <a:rPr lang="en-MY" sz="1800">
                <a:solidFill>
                  <a:schemeClr val="dk1"/>
                </a:solidFill>
                <a:latin typeface="Verdana"/>
                <a:ea typeface="Verdana"/>
                <a:cs typeface="Verdana"/>
                <a:sym typeface="Verdana"/>
              </a:rPr>
              <a:t>The information gathered may cover files accessed on the computer, a user’s online activities, or even the user’s keystrokes.</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Verdana"/>
              <a:ea typeface="Verdana"/>
              <a:cs typeface="Verdana"/>
              <a:sym typeface="Verdana"/>
            </a:endParaRPr>
          </a:p>
          <a:p>
            <a:pPr marL="285750" marR="0" lvl="0" indent="-285750" algn="l" rtl="0">
              <a:spcBef>
                <a:spcPts val="0"/>
              </a:spcBef>
              <a:spcAft>
                <a:spcPts val="0"/>
              </a:spcAft>
              <a:buClr>
                <a:schemeClr val="dk1"/>
              </a:buClr>
              <a:buSzPts val="1800"/>
              <a:buFont typeface="Arial"/>
              <a:buChar char="•"/>
            </a:pPr>
            <a:r>
              <a:rPr lang="en-MY" sz="1800">
                <a:solidFill>
                  <a:schemeClr val="dk1"/>
                </a:solidFill>
                <a:latin typeface="Verdana"/>
                <a:ea typeface="Verdana"/>
                <a:cs typeface="Verdana"/>
                <a:sym typeface="Verdana"/>
              </a:rPr>
              <a:t>Adware is a malware software type as the name interprets displays advertising banners while a program is running. Adware can also work like spyware, it is deployed to gather confidential information. Basically, to spy on and gather information from a victim’s computer.</a:t>
            </a:r>
            <a:endParaRPr sz="1800">
              <a:solidFill>
                <a:schemeClr val="dk1"/>
              </a:solidFill>
              <a:latin typeface="Verdana"/>
              <a:ea typeface="Verdana"/>
              <a:cs typeface="Verdana"/>
              <a:sym typeface="Verdana"/>
            </a:endParaRPr>
          </a:p>
        </p:txBody>
      </p:sp>
      <p:sp>
        <p:nvSpPr>
          <p:cNvPr id="635" name="Google Shape;635;p57"/>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fontScale="92500"/>
          </a:bodyPr>
          <a:lstStyle/>
          <a:p>
            <a:pPr marL="457200" marR="0" lvl="1" indent="0" algn="l" rtl="0">
              <a:spcBef>
                <a:spcPts val="0"/>
              </a:spcBef>
              <a:spcAft>
                <a:spcPts val="0"/>
              </a:spcAft>
              <a:buNone/>
            </a:pPr>
            <a:r>
              <a:rPr lang="en-MY" sz="3200" b="1" i="0" u="none" strike="noStrike" cap="none">
                <a:solidFill>
                  <a:schemeClr val="dk1"/>
                </a:solidFill>
                <a:latin typeface="Verdana"/>
                <a:ea typeface="Verdana"/>
                <a:cs typeface="Verdana"/>
                <a:sym typeface="Verdana"/>
              </a:rPr>
              <a:t>Malicious software – </a:t>
            </a:r>
            <a:endParaRPr/>
          </a:p>
          <a:p>
            <a:pPr marL="457200" marR="0" lvl="1" indent="0" algn="l" rtl="0">
              <a:spcBef>
                <a:spcPts val="0"/>
              </a:spcBef>
              <a:spcAft>
                <a:spcPts val="0"/>
              </a:spcAft>
              <a:buNone/>
            </a:pPr>
            <a:r>
              <a:rPr lang="en-MY" sz="3200" b="1" i="0" u="none" strike="noStrike" cap="none">
                <a:solidFill>
                  <a:schemeClr val="dk1"/>
                </a:solidFill>
                <a:latin typeface="Verdana"/>
                <a:ea typeface="Verdana"/>
                <a:cs typeface="Verdana"/>
                <a:sym typeface="Verdana"/>
              </a:rPr>
              <a:t>			Different Types Of Malicious Software</a:t>
            </a:r>
            <a:endParaRPr sz="3200" b="1" i="0" u="none" strike="noStrike"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58"/>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58</a:t>
            </a:fld>
            <a:endParaRPr/>
          </a:p>
        </p:txBody>
      </p:sp>
      <p:sp>
        <p:nvSpPr>
          <p:cNvPr id="641" name="Google Shape;641;p58"/>
          <p:cNvSpPr/>
          <p:nvPr/>
        </p:nvSpPr>
        <p:spPr>
          <a:xfrm>
            <a:off x="536242" y="1989532"/>
            <a:ext cx="10774489" cy="31700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2000" b="1">
                <a:solidFill>
                  <a:schemeClr val="dk1"/>
                </a:solidFill>
                <a:latin typeface="Verdana"/>
                <a:ea typeface="Verdana"/>
                <a:cs typeface="Verdana"/>
                <a:sym typeface="Verdana"/>
              </a:rPr>
              <a:t>Rootkit</a:t>
            </a:r>
            <a:endParaRPr/>
          </a:p>
          <a:p>
            <a:pPr marL="0" marR="0" lvl="0" indent="0" algn="l" rtl="0">
              <a:spcBef>
                <a:spcPts val="0"/>
              </a:spcBef>
              <a:spcAft>
                <a:spcPts val="0"/>
              </a:spcAft>
              <a:buNone/>
            </a:pPr>
            <a:endParaRPr sz="2000">
              <a:solidFill>
                <a:schemeClr val="dk1"/>
              </a:solidFill>
              <a:latin typeface="Verdana"/>
              <a:ea typeface="Verdana"/>
              <a:cs typeface="Verdana"/>
              <a:sym typeface="Verdana"/>
            </a:endParaRPr>
          </a:p>
          <a:p>
            <a:pPr marL="342900" marR="0" lvl="0" indent="-342900" algn="l" rtl="0">
              <a:spcBef>
                <a:spcPts val="0"/>
              </a:spcBef>
              <a:spcAft>
                <a:spcPts val="0"/>
              </a:spcAft>
              <a:buClr>
                <a:schemeClr val="dk1"/>
              </a:buClr>
              <a:buSzPts val="2000"/>
              <a:buFont typeface="Arial"/>
              <a:buChar char="•"/>
            </a:pPr>
            <a:r>
              <a:rPr lang="en-MY" sz="2000">
                <a:solidFill>
                  <a:schemeClr val="dk1"/>
                </a:solidFill>
                <a:latin typeface="Verdana"/>
                <a:ea typeface="Verdana"/>
                <a:cs typeface="Verdana"/>
                <a:sym typeface="Verdana"/>
              </a:rPr>
              <a:t>A rootkit is a malicious software type that alters the regular functionality of an OS on a computer in a stealthy manner. </a:t>
            </a:r>
            <a:endParaRPr/>
          </a:p>
          <a:p>
            <a:pPr marL="342900" marR="0" lvl="0" indent="-215900" algn="l" rtl="0">
              <a:spcBef>
                <a:spcPts val="0"/>
              </a:spcBef>
              <a:spcAft>
                <a:spcPts val="0"/>
              </a:spcAft>
              <a:buClr>
                <a:schemeClr val="dk1"/>
              </a:buClr>
              <a:buSzPts val="2000"/>
              <a:buFont typeface="Arial"/>
              <a:buNone/>
            </a:pPr>
            <a:endParaRPr sz="2000">
              <a:solidFill>
                <a:schemeClr val="dk1"/>
              </a:solidFill>
              <a:latin typeface="Verdana"/>
              <a:ea typeface="Verdana"/>
              <a:cs typeface="Verdana"/>
              <a:sym typeface="Verdana"/>
            </a:endParaRPr>
          </a:p>
          <a:p>
            <a:pPr marL="342900" marR="0" lvl="0" indent="-342900" algn="l" rtl="0">
              <a:spcBef>
                <a:spcPts val="0"/>
              </a:spcBef>
              <a:spcAft>
                <a:spcPts val="0"/>
              </a:spcAft>
              <a:buClr>
                <a:schemeClr val="dk1"/>
              </a:buClr>
              <a:buSzPts val="2000"/>
              <a:buFont typeface="Arial"/>
              <a:buChar char="•"/>
            </a:pPr>
            <a:r>
              <a:rPr lang="en-MY" sz="2000">
                <a:solidFill>
                  <a:schemeClr val="dk1"/>
                </a:solidFill>
                <a:latin typeface="Verdana"/>
                <a:ea typeface="Verdana"/>
                <a:cs typeface="Verdana"/>
                <a:sym typeface="Verdana"/>
              </a:rPr>
              <a:t>The altering helps the hacker to take full control of the system and the hacker acts as the system administrator on the victim’s system. </a:t>
            </a:r>
            <a:endParaRPr sz="2000">
              <a:solidFill>
                <a:schemeClr val="dk1"/>
              </a:solidFill>
              <a:latin typeface="Verdana"/>
              <a:ea typeface="Verdana"/>
              <a:cs typeface="Verdana"/>
              <a:sym typeface="Verdana"/>
            </a:endParaRPr>
          </a:p>
          <a:p>
            <a:pPr marL="342900" marR="0" lvl="0" indent="-215900" algn="l" rtl="0">
              <a:spcBef>
                <a:spcPts val="0"/>
              </a:spcBef>
              <a:spcAft>
                <a:spcPts val="0"/>
              </a:spcAft>
              <a:buClr>
                <a:schemeClr val="dk1"/>
              </a:buClr>
              <a:buSzPts val="2000"/>
              <a:buFont typeface="Arial"/>
              <a:buNone/>
            </a:pPr>
            <a:endParaRPr sz="2000">
              <a:solidFill>
                <a:schemeClr val="dk1"/>
              </a:solidFill>
              <a:latin typeface="Verdana"/>
              <a:ea typeface="Verdana"/>
              <a:cs typeface="Verdana"/>
              <a:sym typeface="Verdana"/>
            </a:endParaRPr>
          </a:p>
          <a:p>
            <a:pPr marL="342900" marR="0" lvl="0" indent="-342900" algn="l" rtl="0">
              <a:spcBef>
                <a:spcPts val="0"/>
              </a:spcBef>
              <a:spcAft>
                <a:spcPts val="0"/>
              </a:spcAft>
              <a:buClr>
                <a:schemeClr val="dk1"/>
              </a:buClr>
              <a:buSzPts val="2000"/>
              <a:buFont typeface="Arial"/>
              <a:buChar char="•"/>
            </a:pPr>
            <a:r>
              <a:rPr lang="en-MY" sz="2000">
                <a:solidFill>
                  <a:schemeClr val="dk1"/>
                </a:solidFill>
                <a:latin typeface="Verdana"/>
                <a:ea typeface="Verdana"/>
                <a:cs typeface="Verdana"/>
                <a:sym typeface="Verdana"/>
              </a:rPr>
              <a:t>Almost all the rootkits are designed to hide their existence.</a:t>
            </a:r>
            <a:endParaRPr/>
          </a:p>
          <a:p>
            <a:pPr marL="342900" marR="0" lvl="0" indent="-215900" algn="l" rtl="0">
              <a:spcBef>
                <a:spcPts val="0"/>
              </a:spcBef>
              <a:spcAft>
                <a:spcPts val="0"/>
              </a:spcAft>
              <a:buClr>
                <a:schemeClr val="dk1"/>
              </a:buClr>
              <a:buSzPts val="2000"/>
              <a:buFont typeface="Arial"/>
              <a:buNone/>
            </a:pPr>
            <a:endParaRPr sz="2000">
              <a:solidFill>
                <a:schemeClr val="dk1"/>
              </a:solidFill>
              <a:latin typeface="Verdana"/>
              <a:ea typeface="Verdana"/>
              <a:cs typeface="Verdana"/>
              <a:sym typeface="Verdana"/>
            </a:endParaRPr>
          </a:p>
        </p:txBody>
      </p:sp>
      <p:sp>
        <p:nvSpPr>
          <p:cNvPr id="642" name="Google Shape;642;p58"/>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fontScale="92500"/>
          </a:bodyPr>
          <a:lstStyle/>
          <a:p>
            <a:pPr marL="457200" marR="0" lvl="1" indent="0" algn="l" rtl="0">
              <a:spcBef>
                <a:spcPts val="0"/>
              </a:spcBef>
              <a:spcAft>
                <a:spcPts val="0"/>
              </a:spcAft>
              <a:buNone/>
            </a:pPr>
            <a:r>
              <a:rPr lang="en-MY" sz="3200" b="1" i="0" u="none" strike="noStrike" cap="none">
                <a:solidFill>
                  <a:schemeClr val="dk1"/>
                </a:solidFill>
                <a:latin typeface="Verdana"/>
                <a:ea typeface="Verdana"/>
                <a:cs typeface="Verdana"/>
                <a:sym typeface="Verdana"/>
              </a:rPr>
              <a:t>Malicious software – </a:t>
            </a:r>
            <a:endParaRPr/>
          </a:p>
          <a:p>
            <a:pPr marL="457200" marR="0" lvl="1" indent="0" algn="l" rtl="0">
              <a:spcBef>
                <a:spcPts val="0"/>
              </a:spcBef>
              <a:spcAft>
                <a:spcPts val="0"/>
              </a:spcAft>
              <a:buNone/>
            </a:pPr>
            <a:r>
              <a:rPr lang="en-MY" sz="3200" b="1" i="0" u="none" strike="noStrike" cap="none">
                <a:solidFill>
                  <a:schemeClr val="dk1"/>
                </a:solidFill>
                <a:latin typeface="Verdana"/>
                <a:ea typeface="Verdana"/>
                <a:cs typeface="Verdana"/>
                <a:sym typeface="Verdana"/>
              </a:rPr>
              <a:t>			Different Types Of Malicious Software</a:t>
            </a:r>
            <a:endParaRPr sz="3200" b="1" i="0" u="none" strike="noStrike"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59"/>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59</a:t>
            </a:fld>
            <a:endParaRPr/>
          </a:p>
        </p:txBody>
      </p:sp>
      <p:sp>
        <p:nvSpPr>
          <p:cNvPr id="648" name="Google Shape;648;p59"/>
          <p:cNvSpPr/>
          <p:nvPr/>
        </p:nvSpPr>
        <p:spPr>
          <a:xfrm>
            <a:off x="725557" y="1618457"/>
            <a:ext cx="11191460" cy="44935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2200">
                <a:solidFill>
                  <a:srgbClr val="1F1F1F"/>
                </a:solidFill>
                <a:latin typeface="Verdana"/>
                <a:ea typeface="Verdana"/>
                <a:cs typeface="Verdana"/>
                <a:sym typeface="Verdana"/>
              </a:rPr>
              <a:t>Malware can get onto your computer in a number of different ways. Here are some common examples:</a:t>
            </a:r>
            <a:endParaRPr/>
          </a:p>
          <a:p>
            <a:pPr marL="0" marR="0" lvl="0" indent="0" algn="l" rtl="0">
              <a:spcBef>
                <a:spcPts val="0"/>
              </a:spcBef>
              <a:spcAft>
                <a:spcPts val="0"/>
              </a:spcAft>
              <a:buNone/>
            </a:pPr>
            <a:endParaRPr sz="2200">
              <a:solidFill>
                <a:srgbClr val="1F1F1F"/>
              </a:solidFill>
              <a:latin typeface="Verdana"/>
              <a:ea typeface="Verdana"/>
              <a:cs typeface="Verdana"/>
              <a:sym typeface="Verdana"/>
            </a:endParaRPr>
          </a:p>
          <a:p>
            <a:pPr marL="457200" marR="0" lvl="1" indent="-139700" algn="l" rtl="0">
              <a:spcBef>
                <a:spcPts val="0"/>
              </a:spcBef>
              <a:spcAft>
                <a:spcPts val="0"/>
              </a:spcAft>
              <a:buClr>
                <a:srgbClr val="1F1F1F"/>
              </a:buClr>
              <a:buSzPts val="2200"/>
              <a:buFont typeface="Arial"/>
              <a:buChar char="•"/>
            </a:pPr>
            <a:r>
              <a:rPr lang="en-MY" sz="2200" b="0" i="0" u="none" strike="noStrike" cap="none">
                <a:solidFill>
                  <a:srgbClr val="1F1F1F"/>
                </a:solidFill>
                <a:latin typeface="Verdana"/>
                <a:ea typeface="Verdana"/>
                <a:cs typeface="Verdana"/>
                <a:sym typeface="Verdana"/>
              </a:rPr>
              <a:t>Downloading free software from the Internet that secretly contains malware</a:t>
            </a:r>
            <a:endParaRPr/>
          </a:p>
          <a:p>
            <a:pPr marL="457200" marR="0" lvl="1" indent="-139700" algn="l" rtl="0">
              <a:spcBef>
                <a:spcPts val="0"/>
              </a:spcBef>
              <a:spcAft>
                <a:spcPts val="0"/>
              </a:spcAft>
              <a:buClr>
                <a:srgbClr val="1F1F1F"/>
              </a:buClr>
              <a:buSzPts val="2200"/>
              <a:buFont typeface="Arial"/>
              <a:buChar char="•"/>
            </a:pPr>
            <a:r>
              <a:rPr lang="en-MY" sz="2200" b="0" i="0" u="none" strike="noStrike" cap="none">
                <a:solidFill>
                  <a:srgbClr val="1F1F1F"/>
                </a:solidFill>
                <a:latin typeface="Verdana"/>
                <a:ea typeface="Verdana"/>
                <a:cs typeface="Verdana"/>
                <a:sym typeface="Verdana"/>
              </a:rPr>
              <a:t>Downloading legitimate software that's secretly bundled with malware</a:t>
            </a:r>
            <a:endParaRPr/>
          </a:p>
          <a:p>
            <a:pPr marL="457200" marR="0" lvl="1" indent="-139700" algn="l" rtl="0">
              <a:spcBef>
                <a:spcPts val="0"/>
              </a:spcBef>
              <a:spcAft>
                <a:spcPts val="0"/>
              </a:spcAft>
              <a:buClr>
                <a:srgbClr val="1F1F1F"/>
              </a:buClr>
              <a:buSzPts val="2200"/>
              <a:buFont typeface="Arial"/>
              <a:buChar char="•"/>
            </a:pPr>
            <a:r>
              <a:rPr lang="en-MY" sz="2200" b="0" i="0" u="none" strike="noStrike" cap="none">
                <a:solidFill>
                  <a:srgbClr val="1F1F1F"/>
                </a:solidFill>
                <a:latin typeface="Verdana"/>
                <a:ea typeface="Verdana"/>
                <a:cs typeface="Verdana"/>
                <a:sym typeface="Verdana"/>
              </a:rPr>
              <a:t>Visiting a website that's infected with malware</a:t>
            </a:r>
            <a:endParaRPr/>
          </a:p>
          <a:p>
            <a:pPr marL="457200" marR="0" lvl="1" indent="-139700" algn="l" rtl="0">
              <a:spcBef>
                <a:spcPts val="0"/>
              </a:spcBef>
              <a:spcAft>
                <a:spcPts val="0"/>
              </a:spcAft>
              <a:buClr>
                <a:srgbClr val="1F1F1F"/>
              </a:buClr>
              <a:buSzPts val="2200"/>
              <a:buFont typeface="Arial"/>
              <a:buChar char="•"/>
            </a:pPr>
            <a:r>
              <a:rPr lang="en-MY" sz="2200" b="0" i="0" u="none" strike="noStrike" cap="none">
                <a:solidFill>
                  <a:srgbClr val="1F1F1F"/>
                </a:solidFill>
                <a:latin typeface="Verdana"/>
                <a:ea typeface="Verdana"/>
                <a:cs typeface="Verdana"/>
                <a:sym typeface="Verdana"/>
              </a:rPr>
              <a:t>Clicking a fake error message or pop-up window that starts a malware download</a:t>
            </a:r>
            <a:endParaRPr/>
          </a:p>
          <a:p>
            <a:pPr marL="457200" marR="0" lvl="1" indent="-139700" algn="l" rtl="0">
              <a:spcBef>
                <a:spcPts val="0"/>
              </a:spcBef>
              <a:spcAft>
                <a:spcPts val="0"/>
              </a:spcAft>
              <a:buClr>
                <a:srgbClr val="1F1F1F"/>
              </a:buClr>
              <a:buSzPts val="2200"/>
              <a:buFont typeface="Arial"/>
              <a:buChar char="•"/>
            </a:pPr>
            <a:r>
              <a:rPr lang="en-MY" sz="2200" b="0" i="0" u="none" strike="noStrike" cap="none">
                <a:solidFill>
                  <a:srgbClr val="1F1F1F"/>
                </a:solidFill>
                <a:latin typeface="Verdana"/>
                <a:ea typeface="Verdana"/>
                <a:cs typeface="Verdana"/>
                <a:sym typeface="Verdana"/>
              </a:rPr>
              <a:t>Opening an email attachment that contains malware</a:t>
            </a:r>
            <a:endParaRPr/>
          </a:p>
          <a:p>
            <a:pPr marL="457200" marR="0" lvl="1" indent="0" algn="l" rtl="0">
              <a:spcBef>
                <a:spcPts val="0"/>
              </a:spcBef>
              <a:spcAft>
                <a:spcPts val="0"/>
              </a:spcAft>
              <a:buNone/>
            </a:pPr>
            <a:endParaRPr sz="2200" b="0" i="0" u="none" strike="noStrike" cap="none">
              <a:solidFill>
                <a:srgbClr val="1F1F1F"/>
              </a:solidFill>
              <a:latin typeface="Verdana"/>
              <a:ea typeface="Verdana"/>
              <a:cs typeface="Verdana"/>
              <a:sym typeface="Verdana"/>
            </a:endParaRPr>
          </a:p>
          <a:p>
            <a:pPr marL="0" marR="0" lvl="0" indent="0" algn="l" rtl="0">
              <a:spcBef>
                <a:spcPts val="0"/>
              </a:spcBef>
              <a:spcAft>
                <a:spcPts val="0"/>
              </a:spcAft>
              <a:buNone/>
            </a:pPr>
            <a:r>
              <a:rPr lang="en-MY" sz="2200">
                <a:solidFill>
                  <a:srgbClr val="1F1F1F"/>
                </a:solidFill>
                <a:latin typeface="Verdana"/>
                <a:ea typeface="Verdana"/>
                <a:cs typeface="Verdana"/>
                <a:sym typeface="Verdana"/>
              </a:rPr>
              <a:t>There are many different ways that malware can spread, but that doesn't mean you're powerless to stop it. </a:t>
            </a:r>
            <a:endParaRPr sz="2200" b="0" i="0">
              <a:solidFill>
                <a:srgbClr val="1F1F1F"/>
              </a:solidFill>
              <a:latin typeface="Verdana"/>
              <a:ea typeface="Verdana"/>
              <a:cs typeface="Verdana"/>
              <a:sym typeface="Verdana"/>
            </a:endParaRPr>
          </a:p>
        </p:txBody>
      </p:sp>
      <p:sp>
        <p:nvSpPr>
          <p:cNvPr id="649" name="Google Shape;649;p59"/>
          <p:cNvSpPr txBox="1"/>
          <p:nvPr/>
        </p:nvSpPr>
        <p:spPr>
          <a:xfrm>
            <a:off x="8497955" y="6255591"/>
            <a:ext cx="2580963" cy="369332"/>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Sources: Google Ads Help</a:t>
            </a:r>
            <a:endParaRPr sz="1800">
              <a:solidFill>
                <a:schemeClr val="dk1"/>
              </a:solidFill>
              <a:latin typeface="Calibri"/>
              <a:ea typeface="Calibri"/>
              <a:cs typeface="Calibri"/>
              <a:sym typeface="Calibri"/>
            </a:endParaRPr>
          </a:p>
        </p:txBody>
      </p:sp>
      <p:sp>
        <p:nvSpPr>
          <p:cNvPr id="650" name="Google Shape;650;p59"/>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a:bodyPr>
          <a:lstStyle/>
          <a:p>
            <a:pPr marL="457200" marR="0" lvl="1" indent="0" algn="l" rtl="0">
              <a:spcBef>
                <a:spcPts val="0"/>
              </a:spcBef>
              <a:spcAft>
                <a:spcPts val="0"/>
              </a:spcAft>
              <a:buNone/>
            </a:pPr>
            <a:r>
              <a:rPr lang="en-MY" sz="3200" b="1" i="0" u="none" strike="noStrike" cap="none">
                <a:solidFill>
                  <a:schemeClr val="dk1"/>
                </a:solidFill>
                <a:latin typeface="Verdana"/>
                <a:ea typeface="Verdana"/>
                <a:cs typeface="Verdana"/>
                <a:sym typeface="Verdana"/>
              </a:rPr>
              <a:t>Malicious software – </a:t>
            </a:r>
            <a:endParaRPr/>
          </a:p>
          <a:p>
            <a:pPr marL="457200" marR="0" lvl="1" indent="0" algn="l" rtl="0">
              <a:spcBef>
                <a:spcPts val="0"/>
              </a:spcBef>
              <a:spcAft>
                <a:spcPts val="0"/>
              </a:spcAft>
              <a:buNone/>
            </a:pPr>
            <a:r>
              <a:rPr lang="en-MY" sz="3200" b="1" i="0" u="none" strike="noStrike" cap="none">
                <a:solidFill>
                  <a:schemeClr val="dk1"/>
                </a:solidFill>
                <a:latin typeface="Verdana"/>
                <a:ea typeface="Verdana"/>
                <a:cs typeface="Verdana"/>
                <a:sym typeface="Verdana"/>
              </a:rPr>
              <a:t>			</a:t>
            </a:r>
            <a:r>
              <a:rPr lang="en-MY" sz="3200" b="1" i="0" u="none" strike="noStrike" cap="none">
                <a:solidFill>
                  <a:srgbClr val="1F1F1F"/>
                </a:solidFill>
                <a:latin typeface="Verdana"/>
                <a:ea typeface="Verdana"/>
                <a:cs typeface="Verdana"/>
                <a:sym typeface="Verdana"/>
              </a:rPr>
              <a:t>How malware spreads</a:t>
            </a:r>
            <a:r>
              <a:rPr lang="en-MY" sz="3200" b="1" i="0" u="none" strike="noStrike" cap="none">
                <a:solidFill>
                  <a:schemeClr val="dk1"/>
                </a:solidFill>
                <a:latin typeface="Verdana"/>
                <a:ea typeface="Verdana"/>
                <a:cs typeface="Verdana"/>
                <a:sym typeface="Verdana"/>
              </a:rPr>
              <a:t>?</a:t>
            </a:r>
            <a:endParaRPr sz="3200" b="1" i="0" u="none" strike="noStrike" cap="none">
              <a:solidFill>
                <a:srgbClr val="1F1F1F"/>
              </a:solidFill>
              <a:latin typeface="Verdana"/>
              <a:ea typeface="Verdana"/>
              <a:cs typeface="Verdana"/>
              <a:sym typeface="Verdana"/>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6"/>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6</a:t>
            </a:fld>
            <a:endParaRPr/>
          </a:p>
        </p:txBody>
      </p:sp>
      <p:sp>
        <p:nvSpPr>
          <p:cNvPr id="136" name="Google Shape;136;p6"/>
          <p:cNvSpPr txBox="1">
            <a:spLocks noGrp="1"/>
          </p:cNvSpPr>
          <p:nvPr>
            <p:ph type="title"/>
          </p:nvPr>
        </p:nvSpPr>
        <p:spPr>
          <a:xfrm>
            <a:off x="437322" y="0"/>
            <a:ext cx="9720469" cy="1282148"/>
          </a:xfrm>
          <a:prstGeom prst="rect">
            <a:avLst/>
          </a:prstGeom>
          <a:noFill/>
          <a:ln>
            <a:noFill/>
          </a:ln>
        </p:spPr>
        <p:txBody>
          <a:bodyPr spcFirstLastPara="1" wrap="square" lIns="91425" tIns="45700" rIns="91425" bIns="45700" anchor="ctr" anchorCtr="0">
            <a:normAutofit/>
          </a:bodyPr>
          <a:lstStyle/>
          <a:p>
            <a:pPr marL="0" lvl="2" indent="0" algn="l" rtl="0">
              <a:spcBef>
                <a:spcPts val="0"/>
              </a:spcBef>
              <a:spcAft>
                <a:spcPts val="0"/>
              </a:spcAft>
              <a:buNone/>
            </a:pPr>
            <a:r>
              <a:rPr lang="en-MY" sz="3200"/>
              <a:t>System Software - Features of System Software</a:t>
            </a:r>
            <a:endParaRPr sz="3200"/>
          </a:p>
        </p:txBody>
      </p:sp>
      <p:sp>
        <p:nvSpPr>
          <p:cNvPr id="137" name="Google Shape;137;p6"/>
          <p:cNvSpPr/>
          <p:nvPr/>
        </p:nvSpPr>
        <p:spPr>
          <a:xfrm>
            <a:off x="781879" y="1817638"/>
            <a:ext cx="9793356" cy="3970318"/>
          </a:xfrm>
          <a:prstGeom prst="rect">
            <a:avLst/>
          </a:prstGeom>
          <a:noFill/>
          <a:ln>
            <a:noFill/>
          </a:ln>
        </p:spPr>
        <p:txBody>
          <a:bodyPr spcFirstLastPara="1" wrap="square" lIns="91425" tIns="45700" rIns="91425" bIns="45700" anchor="t" anchorCtr="0">
            <a:spAutoFit/>
          </a:bodyPr>
          <a:lstStyle/>
          <a:p>
            <a:pPr marL="514350" marR="0" lvl="0" indent="-514350" algn="l" rtl="0">
              <a:spcBef>
                <a:spcPts val="0"/>
              </a:spcBef>
              <a:spcAft>
                <a:spcPts val="0"/>
              </a:spcAft>
              <a:buClr>
                <a:srgbClr val="272C37"/>
              </a:buClr>
              <a:buSzPts val="2800"/>
              <a:buFont typeface="Calibri"/>
              <a:buAutoNum type="arabicPeriod"/>
            </a:pPr>
            <a:r>
              <a:rPr lang="en-MY" sz="2800">
                <a:solidFill>
                  <a:srgbClr val="272C37"/>
                </a:solidFill>
                <a:latin typeface="Roboto"/>
                <a:ea typeface="Roboto"/>
                <a:cs typeface="Roboto"/>
                <a:sym typeface="Roboto"/>
              </a:rPr>
              <a:t>High Speed - </a:t>
            </a:r>
            <a:r>
              <a:rPr lang="en-MY" sz="2800">
                <a:solidFill>
                  <a:srgbClr val="51565E"/>
                </a:solidFill>
                <a:latin typeface="Roboto"/>
                <a:ea typeface="Roboto"/>
                <a:cs typeface="Roboto"/>
                <a:sym typeface="Roboto"/>
              </a:rPr>
              <a:t>high speed is an essential feature of system software</a:t>
            </a:r>
            <a:endParaRPr/>
          </a:p>
          <a:p>
            <a:pPr marL="514350" marR="0" lvl="0" indent="-514350" algn="l" rtl="0">
              <a:spcBef>
                <a:spcPts val="0"/>
              </a:spcBef>
              <a:spcAft>
                <a:spcPts val="0"/>
              </a:spcAft>
              <a:buClr>
                <a:schemeClr val="dk1"/>
              </a:buClr>
              <a:buSzPts val="2800"/>
              <a:buFont typeface="Calibri"/>
              <a:buAutoNum type="arabicPeriod"/>
            </a:pPr>
            <a:r>
              <a:rPr lang="en-MY" sz="2800">
                <a:solidFill>
                  <a:schemeClr val="dk1"/>
                </a:solidFill>
                <a:latin typeface="Calibri"/>
                <a:ea typeface="Calibri"/>
                <a:cs typeface="Calibri"/>
                <a:sym typeface="Calibri"/>
              </a:rPr>
              <a:t>Versatile - is determined by how many different programs it can run simultaneously.</a:t>
            </a:r>
            <a:endParaRPr/>
          </a:p>
          <a:p>
            <a:pPr marL="514350" marR="0" lvl="0" indent="-514350" algn="l" rtl="0">
              <a:spcBef>
                <a:spcPts val="0"/>
              </a:spcBef>
              <a:spcAft>
                <a:spcPts val="0"/>
              </a:spcAft>
              <a:buClr>
                <a:schemeClr val="dk1"/>
              </a:buClr>
              <a:buSzPts val="2800"/>
              <a:buFont typeface="Calibri"/>
              <a:buAutoNum type="arabicPeriod"/>
            </a:pPr>
            <a:r>
              <a:rPr lang="en-MY" sz="2800">
                <a:solidFill>
                  <a:schemeClr val="dk1"/>
                </a:solidFill>
                <a:latin typeface="Calibri"/>
                <a:ea typeface="Calibri"/>
                <a:cs typeface="Calibri"/>
                <a:sym typeface="Calibri"/>
              </a:rPr>
              <a:t>Hard to Manipulate - is determined by how difficult it is to change settings and configurations. </a:t>
            </a:r>
            <a:endParaRPr sz="2800">
              <a:solidFill>
                <a:schemeClr val="dk1"/>
              </a:solidFill>
              <a:latin typeface="Calibri"/>
              <a:ea typeface="Calibri"/>
              <a:cs typeface="Calibri"/>
              <a:sym typeface="Calibri"/>
            </a:endParaRPr>
          </a:p>
          <a:p>
            <a:pPr marL="514350" marR="0" lvl="0" indent="-514350" algn="l" rtl="0">
              <a:spcBef>
                <a:spcPts val="0"/>
              </a:spcBef>
              <a:spcAft>
                <a:spcPts val="0"/>
              </a:spcAft>
              <a:buClr>
                <a:schemeClr val="dk1"/>
              </a:buClr>
              <a:buSzPts val="2800"/>
              <a:buFont typeface="Calibri"/>
              <a:buAutoNum type="arabicPeriod"/>
            </a:pPr>
            <a:r>
              <a:rPr lang="en-MY" sz="2800">
                <a:solidFill>
                  <a:schemeClr val="dk1"/>
                </a:solidFill>
                <a:latin typeface="Calibri"/>
                <a:ea typeface="Calibri"/>
                <a:cs typeface="Calibri"/>
                <a:sym typeface="Calibri"/>
              </a:rPr>
              <a:t>Close to the System - The closeness of system software to the System determines its accessibility. </a:t>
            </a:r>
            <a:endParaRPr/>
          </a:p>
          <a:p>
            <a:pPr marL="0" marR="0" lvl="0" indent="0" algn="l" rtl="0">
              <a:spcBef>
                <a:spcPts val="0"/>
              </a:spcBef>
              <a:spcAft>
                <a:spcPts val="0"/>
              </a:spcAft>
              <a:buNone/>
            </a:pPr>
            <a:endParaRPr sz="2800">
              <a:solidFill>
                <a:srgbClr val="272C37"/>
              </a:solidFill>
              <a:latin typeface="Roboto"/>
              <a:ea typeface="Roboto"/>
              <a:cs typeface="Roboto"/>
              <a:sym typeface="Roboto"/>
            </a:endParaRPr>
          </a:p>
        </p:txBody>
      </p:sp>
    </p:spTree>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60"/>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60</a:t>
            </a:fld>
            <a:endParaRPr/>
          </a:p>
        </p:txBody>
      </p:sp>
      <p:sp>
        <p:nvSpPr>
          <p:cNvPr id="656" name="Google Shape;656;p60"/>
          <p:cNvSpPr/>
          <p:nvPr/>
        </p:nvSpPr>
        <p:spPr>
          <a:xfrm>
            <a:off x="1099931" y="1792831"/>
            <a:ext cx="9395791" cy="449353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B57D0"/>
              </a:buClr>
              <a:buSzPts val="2200"/>
              <a:buFont typeface="Calibri"/>
              <a:buAutoNum type="arabicParenR"/>
            </a:pPr>
            <a:r>
              <a:rPr lang="en-MY" sz="2200">
                <a:solidFill>
                  <a:srgbClr val="0B57D0"/>
                </a:solidFill>
                <a:latin typeface="Verdana"/>
                <a:ea typeface="Verdana"/>
                <a:cs typeface="Verdana"/>
                <a:sym typeface="Verdana"/>
              </a:rPr>
              <a:t>Keep your computer and software updated</a:t>
            </a:r>
            <a:endParaRPr/>
          </a:p>
          <a:p>
            <a:pPr marL="342900" marR="0" lvl="0" indent="-203200" algn="l" rtl="0">
              <a:spcBef>
                <a:spcPts val="0"/>
              </a:spcBef>
              <a:spcAft>
                <a:spcPts val="0"/>
              </a:spcAft>
              <a:buClr>
                <a:schemeClr val="dk1"/>
              </a:buClr>
              <a:buSzPts val="2200"/>
              <a:buFont typeface="Calibri"/>
              <a:buNone/>
            </a:pPr>
            <a:endParaRPr sz="2200">
              <a:solidFill>
                <a:srgbClr val="1F1F1F"/>
              </a:solidFill>
              <a:latin typeface="Verdana"/>
              <a:ea typeface="Verdana"/>
              <a:cs typeface="Verdana"/>
              <a:sym typeface="Verdana"/>
            </a:endParaRPr>
          </a:p>
          <a:p>
            <a:pPr marL="342900" marR="0" lvl="0" indent="-342900" algn="l" rtl="0">
              <a:spcBef>
                <a:spcPts val="0"/>
              </a:spcBef>
              <a:spcAft>
                <a:spcPts val="0"/>
              </a:spcAft>
              <a:buClr>
                <a:srgbClr val="0B57D0"/>
              </a:buClr>
              <a:buSzPts val="2200"/>
              <a:buFont typeface="Calibri"/>
              <a:buAutoNum type="arabicParenR"/>
            </a:pPr>
            <a:r>
              <a:rPr lang="en-MY" sz="2200">
                <a:solidFill>
                  <a:srgbClr val="0B57D0"/>
                </a:solidFill>
                <a:latin typeface="Verdana"/>
                <a:ea typeface="Verdana"/>
                <a:cs typeface="Verdana"/>
                <a:sym typeface="Verdana"/>
              </a:rPr>
              <a:t>Use a non-administrator account whenever possible</a:t>
            </a:r>
            <a:endParaRPr/>
          </a:p>
          <a:p>
            <a:pPr marL="342900" marR="0" lvl="0" indent="-203200" algn="l" rtl="0">
              <a:spcBef>
                <a:spcPts val="0"/>
              </a:spcBef>
              <a:spcAft>
                <a:spcPts val="0"/>
              </a:spcAft>
              <a:buClr>
                <a:schemeClr val="dk1"/>
              </a:buClr>
              <a:buSzPts val="2200"/>
              <a:buFont typeface="Calibri"/>
              <a:buNone/>
            </a:pPr>
            <a:endParaRPr sz="2200">
              <a:solidFill>
                <a:srgbClr val="1F1F1F"/>
              </a:solidFill>
              <a:latin typeface="Verdana"/>
              <a:ea typeface="Verdana"/>
              <a:cs typeface="Verdana"/>
              <a:sym typeface="Verdana"/>
            </a:endParaRPr>
          </a:p>
          <a:p>
            <a:pPr marL="342900" marR="0" lvl="0" indent="-342900" algn="l" rtl="0">
              <a:spcBef>
                <a:spcPts val="0"/>
              </a:spcBef>
              <a:spcAft>
                <a:spcPts val="0"/>
              </a:spcAft>
              <a:buClr>
                <a:srgbClr val="0B57D0"/>
              </a:buClr>
              <a:buSzPts val="2200"/>
              <a:buFont typeface="Calibri"/>
              <a:buAutoNum type="arabicParenR"/>
            </a:pPr>
            <a:r>
              <a:rPr lang="en-MY" sz="2200">
                <a:solidFill>
                  <a:srgbClr val="0B57D0"/>
                </a:solidFill>
                <a:latin typeface="Verdana"/>
                <a:ea typeface="Verdana"/>
                <a:cs typeface="Verdana"/>
                <a:sym typeface="Verdana"/>
              </a:rPr>
              <a:t>Think twice before clicking links or downloading anything</a:t>
            </a:r>
            <a:endParaRPr/>
          </a:p>
          <a:p>
            <a:pPr marL="342900" marR="0" lvl="0" indent="-203200" algn="l" rtl="0">
              <a:spcBef>
                <a:spcPts val="0"/>
              </a:spcBef>
              <a:spcAft>
                <a:spcPts val="0"/>
              </a:spcAft>
              <a:buClr>
                <a:schemeClr val="dk1"/>
              </a:buClr>
              <a:buSzPts val="2200"/>
              <a:buFont typeface="Calibri"/>
              <a:buNone/>
            </a:pPr>
            <a:endParaRPr sz="2200">
              <a:solidFill>
                <a:srgbClr val="1F1F1F"/>
              </a:solidFill>
              <a:latin typeface="Verdana"/>
              <a:ea typeface="Verdana"/>
              <a:cs typeface="Verdana"/>
              <a:sym typeface="Verdana"/>
            </a:endParaRPr>
          </a:p>
          <a:p>
            <a:pPr marL="342900" marR="0" lvl="0" indent="-342900" algn="l" rtl="0">
              <a:spcBef>
                <a:spcPts val="0"/>
              </a:spcBef>
              <a:spcAft>
                <a:spcPts val="0"/>
              </a:spcAft>
              <a:buClr>
                <a:srgbClr val="0B57D0"/>
              </a:buClr>
              <a:buSzPts val="2200"/>
              <a:buFont typeface="Calibri"/>
              <a:buAutoNum type="arabicParenR"/>
            </a:pPr>
            <a:r>
              <a:rPr lang="en-MY" sz="2200">
                <a:solidFill>
                  <a:srgbClr val="0B57D0"/>
                </a:solidFill>
                <a:latin typeface="Verdana"/>
                <a:ea typeface="Verdana"/>
                <a:cs typeface="Verdana"/>
                <a:sym typeface="Verdana"/>
              </a:rPr>
              <a:t>Be careful about opening email attachments or images</a:t>
            </a:r>
            <a:endParaRPr/>
          </a:p>
          <a:p>
            <a:pPr marL="342900" marR="0" lvl="0" indent="-203200" algn="l" rtl="0">
              <a:spcBef>
                <a:spcPts val="0"/>
              </a:spcBef>
              <a:spcAft>
                <a:spcPts val="0"/>
              </a:spcAft>
              <a:buClr>
                <a:schemeClr val="dk1"/>
              </a:buClr>
              <a:buSzPts val="2200"/>
              <a:buFont typeface="Calibri"/>
              <a:buNone/>
            </a:pPr>
            <a:endParaRPr sz="2200">
              <a:solidFill>
                <a:srgbClr val="1F1F1F"/>
              </a:solidFill>
              <a:latin typeface="Verdana"/>
              <a:ea typeface="Verdana"/>
              <a:cs typeface="Verdana"/>
              <a:sym typeface="Verdana"/>
            </a:endParaRPr>
          </a:p>
          <a:p>
            <a:pPr marL="342900" marR="0" lvl="0" indent="-342900" algn="l" rtl="0">
              <a:spcBef>
                <a:spcPts val="0"/>
              </a:spcBef>
              <a:spcAft>
                <a:spcPts val="0"/>
              </a:spcAft>
              <a:buClr>
                <a:srgbClr val="0B57D0"/>
              </a:buClr>
              <a:buSzPts val="2200"/>
              <a:buFont typeface="Calibri"/>
              <a:buAutoNum type="arabicParenR"/>
            </a:pPr>
            <a:r>
              <a:rPr lang="en-MY" sz="2200">
                <a:solidFill>
                  <a:srgbClr val="0B57D0"/>
                </a:solidFill>
                <a:latin typeface="Verdana"/>
                <a:ea typeface="Verdana"/>
                <a:cs typeface="Verdana"/>
                <a:sym typeface="Verdana"/>
              </a:rPr>
              <a:t>Don't trust pop-up windows that ask you to download software</a:t>
            </a:r>
            <a:endParaRPr/>
          </a:p>
          <a:p>
            <a:pPr marL="342900" marR="0" lvl="0" indent="-203200" algn="l" rtl="0">
              <a:spcBef>
                <a:spcPts val="0"/>
              </a:spcBef>
              <a:spcAft>
                <a:spcPts val="0"/>
              </a:spcAft>
              <a:buClr>
                <a:schemeClr val="dk1"/>
              </a:buClr>
              <a:buSzPts val="2200"/>
              <a:buFont typeface="Calibri"/>
              <a:buNone/>
            </a:pPr>
            <a:endParaRPr sz="2200">
              <a:solidFill>
                <a:srgbClr val="1F1F1F"/>
              </a:solidFill>
              <a:latin typeface="Verdana"/>
              <a:ea typeface="Verdana"/>
              <a:cs typeface="Verdana"/>
              <a:sym typeface="Verdana"/>
            </a:endParaRPr>
          </a:p>
          <a:p>
            <a:pPr marL="342900" marR="0" lvl="0" indent="-342900" algn="l" rtl="0">
              <a:spcBef>
                <a:spcPts val="0"/>
              </a:spcBef>
              <a:spcAft>
                <a:spcPts val="0"/>
              </a:spcAft>
              <a:buClr>
                <a:srgbClr val="0B57D0"/>
              </a:buClr>
              <a:buSzPts val="2200"/>
              <a:buFont typeface="Calibri"/>
              <a:buAutoNum type="arabicParenR"/>
            </a:pPr>
            <a:r>
              <a:rPr lang="en-MY" sz="2200">
                <a:solidFill>
                  <a:srgbClr val="0B57D0"/>
                </a:solidFill>
                <a:latin typeface="Verdana"/>
                <a:ea typeface="Verdana"/>
                <a:cs typeface="Verdana"/>
                <a:sym typeface="Verdana"/>
              </a:rPr>
              <a:t>Limit your file-sharing</a:t>
            </a:r>
            <a:endParaRPr/>
          </a:p>
          <a:p>
            <a:pPr marL="342900" marR="0" lvl="0" indent="-203200" algn="l" rtl="0">
              <a:spcBef>
                <a:spcPts val="0"/>
              </a:spcBef>
              <a:spcAft>
                <a:spcPts val="0"/>
              </a:spcAft>
              <a:buClr>
                <a:schemeClr val="dk1"/>
              </a:buClr>
              <a:buSzPts val="2200"/>
              <a:buFont typeface="Calibri"/>
              <a:buNone/>
            </a:pPr>
            <a:endParaRPr sz="2200">
              <a:solidFill>
                <a:srgbClr val="1F1F1F"/>
              </a:solidFill>
              <a:latin typeface="Verdana"/>
              <a:ea typeface="Verdana"/>
              <a:cs typeface="Verdana"/>
              <a:sym typeface="Verdana"/>
            </a:endParaRPr>
          </a:p>
          <a:p>
            <a:pPr marL="342900" marR="0" lvl="0" indent="-342900" algn="l" rtl="0">
              <a:spcBef>
                <a:spcPts val="0"/>
              </a:spcBef>
              <a:spcAft>
                <a:spcPts val="0"/>
              </a:spcAft>
              <a:buClr>
                <a:srgbClr val="0B57D0"/>
              </a:buClr>
              <a:buSzPts val="2200"/>
              <a:buFont typeface="Calibri"/>
              <a:buAutoNum type="arabicParenR"/>
            </a:pPr>
            <a:r>
              <a:rPr lang="en-MY" sz="2200">
                <a:solidFill>
                  <a:srgbClr val="0B57D0"/>
                </a:solidFill>
                <a:latin typeface="Verdana"/>
                <a:ea typeface="Verdana"/>
                <a:cs typeface="Verdana"/>
                <a:sym typeface="Verdana"/>
              </a:rPr>
              <a:t>Use antivirus software</a:t>
            </a:r>
            <a:endParaRPr sz="2200">
              <a:solidFill>
                <a:srgbClr val="1F1F1F"/>
              </a:solidFill>
              <a:latin typeface="Verdana"/>
              <a:ea typeface="Verdana"/>
              <a:cs typeface="Verdana"/>
              <a:sym typeface="Verdana"/>
            </a:endParaRPr>
          </a:p>
        </p:txBody>
      </p:sp>
      <p:sp>
        <p:nvSpPr>
          <p:cNvPr id="657" name="Google Shape;657;p60"/>
          <p:cNvSpPr txBox="1"/>
          <p:nvPr/>
        </p:nvSpPr>
        <p:spPr>
          <a:xfrm>
            <a:off x="8438321" y="6118431"/>
            <a:ext cx="2580963" cy="369332"/>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Sources: Google Ads Help</a:t>
            </a:r>
            <a:endParaRPr sz="1800">
              <a:solidFill>
                <a:schemeClr val="dk1"/>
              </a:solidFill>
              <a:latin typeface="Calibri"/>
              <a:ea typeface="Calibri"/>
              <a:cs typeface="Calibri"/>
              <a:sym typeface="Calibri"/>
            </a:endParaRPr>
          </a:p>
        </p:txBody>
      </p:sp>
      <p:sp>
        <p:nvSpPr>
          <p:cNvPr id="658" name="Google Shape;658;p60"/>
          <p:cNvSpPr txBox="1"/>
          <p:nvPr/>
        </p:nvSpPr>
        <p:spPr>
          <a:xfrm>
            <a:off x="283558" y="89452"/>
            <a:ext cx="11464494" cy="1073426"/>
          </a:xfrm>
          <a:prstGeom prst="rect">
            <a:avLst/>
          </a:prstGeom>
          <a:noFill/>
          <a:ln>
            <a:noFill/>
          </a:ln>
        </p:spPr>
        <p:txBody>
          <a:bodyPr spcFirstLastPara="1" wrap="square" lIns="91425" tIns="45700" rIns="91425" bIns="45700" anchor="ctr" anchorCtr="0">
            <a:normAutofit fontScale="77500" lnSpcReduction="20000"/>
          </a:bodyPr>
          <a:lstStyle/>
          <a:p>
            <a:pPr marL="457200" marR="0" lvl="1" indent="0" algn="l" rtl="0">
              <a:spcBef>
                <a:spcPts val="0"/>
              </a:spcBef>
              <a:spcAft>
                <a:spcPts val="0"/>
              </a:spcAft>
              <a:buNone/>
            </a:pPr>
            <a:r>
              <a:rPr lang="en-MY" sz="3200" b="1" i="0" u="none" strike="noStrike" cap="none">
                <a:solidFill>
                  <a:schemeClr val="dk1"/>
                </a:solidFill>
                <a:latin typeface="Verdana"/>
                <a:ea typeface="Verdana"/>
                <a:cs typeface="Verdana"/>
                <a:sym typeface="Verdana"/>
              </a:rPr>
              <a:t>Malicious software – </a:t>
            </a:r>
            <a:endParaRPr/>
          </a:p>
          <a:p>
            <a:pPr marL="0" marR="0" lvl="0" indent="0" algn="l" rtl="0">
              <a:spcBef>
                <a:spcPts val="0"/>
              </a:spcBef>
              <a:spcAft>
                <a:spcPts val="0"/>
              </a:spcAft>
              <a:buClr>
                <a:schemeClr val="dk1"/>
              </a:buClr>
              <a:buSzPct val="100000"/>
              <a:buFont typeface="Verdana"/>
              <a:buNone/>
            </a:pPr>
            <a:r>
              <a:rPr lang="en-MY" sz="3200" b="1" cap="none">
                <a:solidFill>
                  <a:schemeClr val="dk1"/>
                </a:solidFill>
                <a:latin typeface="Verdana"/>
                <a:ea typeface="Verdana"/>
                <a:cs typeface="Verdana"/>
                <a:sym typeface="Verdana"/>
              </a:rPr>
              <a:t>		Methods Of Protection Against Malicious Software</a:t>
            </a:r>
            <a:endParaRPr/>
          </a:p>
        </p:txBody>
      </p:sp>
    </p:spTree>
  </p:cSld>
  <p:clrMapOvr>
    <a:masterClrMapping/>
  </p:clrMapOvr>
  <p:transition spd="slow">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62"/>
          <p:cNvSpPr txBox="1">
            <a:spLocks noGrp="1"/>
          </p:cNvSpPr>
          <p:nvPr>
            <p:ph type="title"/>
          </p:nvPr>
        </p:nvSpPr>
        <p:spPr>
          <a:xfrm>
            <a:off x="567216" y="18734"/>
            <a:ext cx="10801997" cy="11887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Verdana"/>
              <a:buNone/>
            </a:pPr>
            <a:r>
              <a:rPr lang="en-MY" sz="3200"/>
              <a:t>A Look to the Future – Self Healing Computers</a:t>
            </a:r>
            <a:endParaRPr/>
          </a:p>
        </p:txBody>
      </p:sp>
      <p:sp>
        <p:nvSpPr>
          <p:cNvPr id="674" name="Google Shape;674;p62"/>
          <p:cNvSpPr txBox="1">
            <a:spLocks noGrp="1"/>
          </p:cNvSpPr>
          <p:nvPr>
            <p:ph type="body" idx="1"/>
          </p:nvPr>
        </p:nvSpPr>
        <p:spPr>
          <a:xfrm>
            <a:off x="1509743" y="1677119"/>
            <a:ext cx="7872413" cy="462597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2640"/>
              <a:buChar char="⚫"/>
            </a:pPr>
            <a:r>
              <a:rPr lang="en-MY" sz="2400"/>
              <a:t>Self Healing Computers</a:t>
            </a:r>
            <a:endParaRPr/>
          </a:p>
          <a:p>
            <a:pPr marL="742950" lvl="1" indent="-285750" algn="l" rtl="0">
              <a:spcBef>
                <a:spcPts val="400"/>
              </a:spcBef>
              <a:spcAft>
                <a:spcPts val="0"/>
              </a:spcAft>
              <a:buSzPts val="2200"/>
              <a:buChar char="⚫"/>
            </a:pPr>
            <a:r>
              <a:rPr lang="en-MY" sz="2000"/>
              <a:t>Could mean an end to computer crashes and performance problems</a:t>
            </a:r>
            <a:endParaRPr/>
          </a:p>
          <a:p>
            <a:pPr marL="742950" lvl="1" indent="-285750" algn="l" rtl="0">
              <a:spcBef>
                <a:spcPts val="400"/>
              </a:spcBef>
              <a:spcAft>
                <a:spcPts val="0"/>
              </a:spcAft>
              <a:buSzPts val="2200"/>
              <a:buChar char="⚫"/>
            </a:pPr>
            <a:r>
              <a:rPr lang="en-MY" sz="2000"/>
              <a:t>Fix software problems</a:t>
            </a:r>
            <a:endParaRPr/>
          </a:p>
          <a:p>
            <a:pPr marL="742950" lvl="1" indent="-285750" algn="l" rtl="0">
              <a:spcBef>
                <a:spcPts val="400"/>
              </a:spcBef>
              <a:spcAft>
                <a:spcPts val="0"/>
              </a:spcAft>
              <a:buSzPts val="2200"/>
              <a:buChar char="⚫"/>
            </a:pPr>
            <a:r>
              <a:rPr lang="en-MY" sz="2000"/>
              <a:t>Reroute functions around broken hardware</a:t>
            </a:r>
            <a:endParaRPr/>
          </a:p>
          <a:p>
            <a:pPr marL="274320" lvl="0" indent="-274320" algn="l" rtl="0">
              <a:spcBef>
                <a:spcPts val="480"/>
              </a:spcBef>
              <a:spcAft>
                <a:spcPts val="0"/>
              </a:spcAft>
              <a:buSzPts val="2640"/>
              <a:buChar char="⚫"/>
            </a:pPr>
            <a:r>
              <a:rPr lang="en-MY" sz="2400"/>
              <a:t>IBM’s Automatic Computing Initiative (ACI)</a:t>
            </a:r>
            <a:endParaRPr/>
          </a:p>
          <a:p>
            <a:pPr marL="742950" lvl="1" indent="-285750" algn="l" rtl="0">
              <a:spcBef>
                <a:spcPts val="400"/>
              </a:spcBef>
              <a:spcAft>
                <a:spcPts val="0"/>
              </a:spcAft>
              <a:buSzPts val="2200"/>
              <a:buChar char="⚫"/>
            </a:pPr>
            <a:r>
              <a:rPr lang="en-MY" sz="2000"/>
              <a:t>Handles time-consuming maintenance</a:t>
            </a:r>
            <a:endParaRPr/>
          </a:p>
          <a:p>
            <a:pPr marL="742950" lvl="1" indent="-285750" algn="l" rtl="0">
              <a:spcBef>
                <a:spcPts val="400"/>
              </a:spcBef>
              <a:spcAft>
                <a:spcPts val="0"/>
              </a:spcAft>
              <a:buSzPts val="2200"/>
              <a:buChar char="⚫"/>
            </a:pPr>
            <a:r>
              <a:rPr lang="en-MY" sz="2000"/>
              <a:t>Self-regulating and virtually invisible</a:t>
            </a:r>
            <a:endParaRPr/>
          </a:p>
          <a:p>
            <a:pPr marL="274320" lvl="0" indent="-274320" algn="l" rtl="0">
              <a:spcBef>
                <a:spcPts val="480"/>
              </a:spcBef>
              <a:spcAft>
                <a:spcPts val="0"/>
              </a:spcAft>
              <a:buSzPts val="2640"/>
              <a:buChar char="⚫"/>
            </a:pPr>
            <a:r>
              <a:rPr lang="en-MY" sz="2400"/>
              <a:t>Self-maintaining servers </a:t>
            </a:r>
            <a:endParaRPr/>
          </a:p>
          <a:p>
            <a:pPr marL="742950" lvl="1" indent="-285750" algn="l" rtl="0">
              <a:spcBef>
                <a:spcPts val="400"/>
              </a:spcBef>
              <a:spcAft>
                <a:spcPts val="0"/>
              </a:spcAft>
              <a:buSzPts val="2200"/>
              <a:buChar char="⚫"/>
            </a:pPr>
            <a:r>
              <a:rPr lang="en-MY" sz="2000"/>
              <a:t>Self-repairing </a:t>
            </a:r>
            <a:endParaRPr/>
          </a:p>
          <a:p>
            <a:pPr marL="742950" lvl="1" indent="-285750" algn="l" rtl="0">
              <a:spcBef>
                <a:spcPts val="400"/>
              </a:spcBef>
              <a:spcAft>
                <a:spcPts val="0"/>
              </a:spcAft>
              <a:buSzPts val="2200"/>
              <a:buChar char="⚫"/>
            </a:pPr>
            <a:r>
              <a:rPr lang="en-MY" sz="2000"/>
              <a:t>Self-updating </a:t>
            </a:r>
            <a:endParaRPr/>
          </a:p>
          <a:p>
            <a:pPr marL="742950" lvl="1" indent="-285750" algn="l" rtl="0">
              <a:spcBef>
                <a:spcPts val="400"/>
              </a:spcBef>
              <a:spcAft>
                <a:spcPts val="0"/>
              </a:spcAft>
              <a:buSzPts val="2200"/>
              <a:buChar char="⚫"/>
            </a:pPr>
            <a:r>
              <a:rPr lang="en-MY" sz="2000"/>
              <a:t>Self-protecting</a:t>
            </a:r>
            <a:endParaRPr/>
          </a:p>
          <a:p>
            <a:pPr marL="274320" lvl="0" indent="-78740" algn="l" rtl="0">
              <a:spcBef>
                <a:spcPts val="560"/>
              </a:spcBef>
              <a:spcAft>
                <a:spcPts val="0"/>
              </a:spcAft>
              <a:buSzPts val="3080"/>
              <a:buNone/>
            </a:pPr>
            <a:endParaRPr/>
          </a:p>
        </p:txBody>
      </p:sp>
      <p:sp>
        <p:nvSpPr>
          <p:cNvPr id="675" name="Google Shape;675;p62"/>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61</a:t>
            </a:fld>
            <a:endParaRPr/>
          </a:p>
        </p:txBody>
      </p:sp>
      <p:pic>
        <p:nvPicPr>
          <p:cNvPr id="676" name="Google Shape;676;p62" descr="Graphic of a keyboard with a stethescope simulating a self healing computer"/>
          <p:cNvPicPr preferRelativeResize="0"/>
          <p:nvPr/>
        </p:nvPicPr>
        <p:blipFill rotWithShape="1">
          <a:blip r:embed="rId3">
            <a:alphaModFix/>
          </a:blip>
          <a:srcRect/>
          <a:stretch/>
        </p:blipFill>
        <p:spPr>
          <a:xfrm>
            <a:off x="8737600" y="1926508"/>
            <a:ext cx="3299368" cy="4003999"/>
          </a:xfrm>
          <a:prstGeom prst="rect">
            <a:avLst/>
          </a:prstGeom>
          <a:noFill/>
          <a:ln>
            <a:noFill/>
          </a:ln>
        </p:spPr>
      </p:pic>
    </p:spTree>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63"/>
          <p:cNvSpPr txBox="1">
            <a:spLocks noGrp="1"/>
          </p:cNvSpPr>
          <p:nvPr>
            <p:ph type="title"/>
          </p:nvPr>
        </p:nvSpPr>
        <p:spPr>
          <a:xfrm>
            <a:off x="1292772" y="0"/>
            <a:ext cx="10801997" cy="11887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Verdana"/>
              <a:buNone/>
            </a:pPr>
            <a:r>
              <a:rPr lang="en-MY" sz="3200"/>
              <a:t>Trends in Software</a:t>
            </a:r>
            <a:endParaRPr sz="3200"/>
          </a:p>
        </p:txBody>
      </p:sp>
      <p:sp>
        <p:nvSpPr>
          <p:cNvPr id="683" name="Google Shape;683;p63"/>
          <p:cNvSpPr txBox="1">
            <a:spLocks noGrp="1"/>
          </p:cNvSpPr>
          <p:nvPr>
            <p:ph type="body" idx="1"/>
          </p:nvPr>
        </p:nvSpPr>
        <p:spPr>
          <a:xfrm>
            <a:off x="1509743" y="1677119"/>
            <a:ext cx="9666257" cy="462597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MY"/>
              <a:t>User Experience Design</a:t>
            </a:r>
            <a:endParaRPr/>
          </a:p>
          <a:p>
            <a:pPr marL="742950" lvl="1" indent="-285750" algn="l" rtl="0">
              <a:spcBef>
                <a:spcPts val="480"/>
              </a:spcBef>
              <a:spcAft>
                <a:spcPts val="0"/>
              </a:spcAft>
              <a:buSzPts val="2640"/>
              <a:buChar char="⚫"/>
            </a:pPr>
            <a:r>
              <a:rPr lang="en-MY"/>
              <a:t>User Experience Design (UXD or UED) is the process of enhancing user satisfaction of a software product by improving the usability, accessibility, and pleasure provided across each touch point. </a:t>
            </a:r>
            <a:endParaRPr/>
          </a:p>
          <a:p>
            <a:pPr marL="274320" lvl="0" indent="-274320" algn="l" rtl="0">
              <a:spcBef>
                <a:spcPts val="560"/>
              </a:spcBef>
              <a:spcAft>
                <a:spcPts val="0"/>
              </a:spcAft>
              <a:buSzPts val="3080"/>
              <a:buChar char="⚫"/>
            </a:pPr>
            <a:r>
              <a:rPr lang="en-MY"/>
              <a:t>DevSecOps</a:t>
            </a:r>
            <a:endParaRPr/>
          </a:p>
          <a:p>
            <a:pPr marL="742950" lvl="1" indent="-285750" algn="l" rtl="0">
              <a:spcBef>
                <a:spcPts val="480"/>
              </a:spcBef>
              <a:spcAft>
                <a:spcPts val="0"/>
              </a:spcAft>
              <a:buSzPts val="2640"/>
              <a:buChar char="⚫"/>
            </a:pPr>
            <a:r>
              <a:rPr lang="en-MY"/>
              <a:t>DevSecOps (development, security, and operations) is an approach to software development (and culture) that embeds security throughout every stage of the DevOps pipeline.</a:t>
            </a:r>
            <a:endParaRPr/>
          </a:p>
          <a:p>
            <a:pPr marL="274320" lvl="0" indent="-78740" algn="l" rtl="0">
              <a:spcBef>
                <a:spcPts val="560"/>
              </a:spcBef>
              <a:spcAft>
                <a:spcPts val="0"/>
              </a:spcAft>
              <a:buSzPts val="3080"/>
              <a:buNone/>
            </a:pPr>
            <a:endParaRPr/>
          </a:p>
          <a:p>
            <a:pPr marL="742950" lvl="1" indent="-118109" algn="l" rtl="0">
              <a:spcBef>
                <a:spcPts val="480"/>
              </a:spcBef>
              <a:spcAft>
                <a:spcPts val="0"/>
              </a:spcAft>
              <a:buSzPts val="2640"/>
              <a:buNone/>
            </a:pPr>
            <a:endParaRPr/>
          </a:p>
        </p:txBody>
      </p:sp>
      <p:sp>
        <p:nvSpPr>
          <p:cNvPr id="684" name="Google Shape;684;p63"/>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62</a:t>
            </a:fld>
            <a:endParaRPr/>
          </a:p>
        </p:txBody>
      </p:sp>
      <p:sp>
        <p:nvSpPr>
          <p:cNvPr id="685" name="Google Shape;685;p63"/>
          <p:cNvSpPr txBox="1"/>
          <p:nvPr/>
        </p:nvSpPr>
        <p:spPr>
          <a:xfrm>
            <a:off x="1727200" y="6429831"/>
            <a:ext cx="82504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Source: </a:t>
            </a:r>
            <a:r>
              <a:rPr lang="en-MY"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https://www.netsolutions.com/insights/the-future-of-software-development/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64"/>
          <p:cNvSpPr txBox="1">
            <a:spLocks noGrp="1"/>
          </p:cNvSpPr>
          <p:nvPr>
            <p:ph type="title"/>
          </p:nvPr>
        </p:nvSpPr>
        <p:spPr>
          <a:xfrm>
            <a:off x="1292772" y="0"/>
            <a:ext cx="10801997" cy="11887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Verdana"/>
              <a:buNone/>
            </a:pPr>
            <a:r>
              <a:rPr lang="en-MY" sz="3200"/>
              <a:t>Trends in Software</a:t>
            </a:r>
            <a:endParaRPr sz="3200"/>
          </a:p>
        </p:txBody>
      </p:sp>
      <p:sp>
        <p:nvSpPr>
          <p:cNvPr id="692" name="Google Shape;692;p64"/>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63</a:t>
            </a:fld>
            <a:endParaRPr/>
          </a:p>
        </p:txBody>
      </p:sp>
      <p:sp>
        <p:nvSpPr>
          <p:cNvPr id="693" name="Google Shape;693;p64"/>
          <p:cNvSpPr txBox="1"/>
          <p:nvPr/>
        </p:nvSpPr>
        <p:spPr>
          <a:xfrm>
            <a:off x="1727200" y="6429831"/>
            <a:ext cx="82504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Source: </a:t>
            </a:r>
            <a:r>
              <a:rPr lang="en-MY"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https://www.netsolutions.com/insights/the-future-of-software-development/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4" name="Google Shape;694;p64"/>
          <p:cNvSpPr txBox="1"/>
          <p:nvPr/>
        </p:nvSpPr>
        <p:spPr>
          <a:xfrm>
            <a:off x="4905770" y="5863774"/>
            <a:ext cx="26305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Do You Apply DevSecOps?</a:t>
            </a:r>
            <a:endParaRPr sz="1800">
              <a:solidFill>
                <a:schemeClr val="dk1"/>
              </a:solidFill>
              <a:latin typeface="Calibri"/>
              <a:ea typeface="Calibri"/>
              <a:cs typeface="Calibri"/>
              <a:sym typeface="Calibri"/>
            </a:endParaRPr>
          </a:p>
        </p:txBody>
      </p:sp>
      <p:pic>
        <p:nvPicPr>
          <p:cNvPr id="695" name="Google Shape;695;p64"/>
          <p:cNvPicPr preferRelativeResize="0"/>
          <p:nvPr/>
        </p:nvPicPr>
        <p:blipFill rotWithShape="1">
          <a:blip r:embed="rId4">
            <a:alphaModFix/>
          </a:blip>
          <a:srcRect/>
          <a:stretch/>
        </p:blipFill>
        <p:spPr>
          <a:xfrm>
            <a:off x="3139057" y="2046514"/>
            <a:ext cx="6569765" cy="3817260"/>
          </a:xfrm>
          <a:prstGeom prst="rect">
            <a:avLst/>
          </a:prstGeom>
          <a:noFill/>
          <a:ln>
            <a:noFill/>
          </a:ln>
        </p:spPr>
      </p:pic>
    </p:spTree>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65"/>
          <p:cNvSpPr txBox="1">
            <a:spLocks noGrp="1"/>
          </p:cNvSpPr>
          <p:nvPr>
            <p:ph type="title"/>
          </p:nvPr>
        </p:nvSpPr>
        <p:spPr>
          <a:xfrm>
            <a:off x="1292772" y="0"/>
            <a:ext cx="10801997" cy="11887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Verdana"/>
              <a:buNone/>
            </a:pPr>
            <a:r>
              <a:rPr lang="en-MY" sz="3200"/>
              <a:t>Trends in Software</a:t>
            </a:r>
            <a:endParaRPr sz="3200"/>
          </a:p>
        </p:txBody>
      </p:sp>
      <p:sp>
        <p:nvSpPr>
          <p:cNvPr id="702" name="Google Shape;702;p65"/>
          <p:cNvSpPr txBox="1">
            <a:spLocks noGrp="1"/>
          </p:cNvSpPr>
          <p:nvPr>
            <p:ph type="body" idx="1"/>
          </p:nvPr>
        </p:nvSpPr>
        <p:spPr>
          <a:xfrm>
            <a:off x="1509743" y="1677119"/>
            <a:ext cx="9666257" cy="4625978"/>
          </a:xfrm>
          <a:prstGeom prst="rect">
            <a:avLst/>
          </a:prstGeom>
          <a:noFill/>
          <a:ln>
            <a:noFill/>
          </a:ln>
        </p:spPr>
        <p:txBody>
          <a:bodyPr spcFirstLastPara="1" wrap="square" lIns="91425" tIns="45700" rIns="91425" bIns="45700" anchor="t" anchorCtr="0">
            <a:normAutofit/>
          </a:bodyPr>
          <a:lstStyle/>
          <a:p>
            <a:pPr marL="274320" lvl="0" indent="-78740" algn="l" rtl="0">
              <a:spcBef>
                <a:spcPts val="0"/>
              </a:spcBef>
              <a:spcAft>
                <a:spcPts val="0"/>
              </a:spcAft>
              <a:buSzPts val="3080"/>
              <a:buNone/>
            </a:pPr>
            <a:endParaRPr/>
          </a:p>
          <a:p>
            <a:pPr marL="742950" lvl="1" indent="-118109" algn="l" rtl="0">
              <a:spcBef>
                <a:spcPts val="480"/>
              </a:spcBef>
              <a:spcAft>
                <a:spcPts val="0"/>
              </a:spcAft>
              <a:buSzPts val="2640"/>
              <a:buNone/>
            </a:pPr>
            <a:endParaRPr/>
          </a:p>
        </p:txBody>
      </p:sp>
      <p:sp>
        <p:nvSpPr>
          <p:cNvPr id="703" name="Google Shape;703;p65"/>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64</a:t>
            </a:fld>
            <a:endParaRPr/>
          </a:p>
        </p:txBody>
      </p:sp>
      <p:sp>
        <p:nvSpPr>
          <p:cNvPr id="704" name="Google Shape;704;p65"/>
          <p:cNvSpPr txBox="1"/>
          <p:nvPr/>
        </p:nvSpPr>
        <p:spPr>
          <a:xfrm>
            <a:off x="1727200" y="6429831"/>
            <a:ext cx="82504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Source: </a:t>
            </a:r>
            <a:r>
              <a:rPr lang="en-MY"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https://www.netsolutions.com/insights/the-future-of-software-development/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5" name="Google Shape;705;p65"/>
          <p:cNvSpPr txBox="1"/>
          <p:nvPr/>
        </p:nvSpPr>
        <p:spPr>
          <a:xfrm>
            <a:off x="1662143" y="1829519"/>
            <a:ext cx="9666257" cy="4625978"/>
          </a:xfrm>
          <a:prstGeom prst="rect">
            <a:avLst/>
          </a:prstGeom>
          <a:noFill/>
          <a:ln>
            <a:noFill/>
          </a:ln>
        </p:spPr>
        <p:txBody>
          <a:bodyPr spcFirstLastPara="1" wrap="square" lIns="91425" tIns="45700" rIns="91425" bIns="45700" anchor="t" anchorCtr="0">
            <a:normAutofit fontScale="92500" lnSpcReduction="10000"/>
          </a:bodyPr>
          <a:lstStyle/>
          <a:p>
            <a:pPr marL="274320" marR="0" lvl="0" indent="-274320" algn="l" rtl="0">
              <a:spcBef>
                <a:spcPts val="0"/>
              </a:spcBef>
              <a:spcAft>
                <a:spcPts val="0"/>
              </a:spcAft>
              <a:buClr>
                <a:srgbClr val="324968"/>
              </a:buClr>
              <a:buSzPct val="110000"/>
              <a:buFont typeface="Noto Sans Symbols"/>
              <a:buChar char="⚫"/>
            </a:pPr>
            <a:r>
              <a:rPr lang="en-MY" sz="2800" b="0">
                <a:solidFill>
                  <a:schemeClr val="dk1"/>
                </a:solidFill>
                <a:latin typeface="Verdana"/>
                <a:ea typeface="Verdana"/>
                <a:cs typeface="Verdana"/>
                <a:sym typeface="Verdana"/>
              </a:rPr>
              <a:t>Omnichannel Experiences</a:t>
            </a:r>
            <a:endParaRPr/>
          </a:p>
          <a:p>
            <a:pPr marL="742950" marR="0" lvl="1" indent="-285750" algn="l" rtl="0">
              <a:spcBef>
                <a:spcPts val="444"/>
              </a:spcBef>
              <a:spcAft>
                <a:spcPts val="0"/>
              </a:spcAft>
              <a:buClr>
                <a:srgbClr val="324968"/>
              </a:buClr>
              <a:buSzPct val="110000"/>
              <a:buFont typeface="Noto Sans Symbols"/>
              <a:buChar char="⚫"/>
            </a:pPr>
            <a:r>
              <a:rPr lang="en-MY" sz="2400" b="0" i="0" u="none" strike="noStrike" cap="none">
                <a:solidFill>
                  <a:schemeClr val="dk1"/>
                </a:solidFill>
                <a:latin typeface="Verdana"/>
                <a:ea typeface="Verdana"/>
                <a:cs typeface="Verdana"/>
                <a:sym typeface="Verdana"/>
              </a:rPr>
              <a:t>Omnichannel experiences offer a seamless experience to the customer or user across various channels: retail, telephone, online, mobile, or social. </a:t>
            </a:r>
            <a:endParaRPr sz="2400" b="0" i="0" u="none" strike="noStrike" cap="none">
              <a:solidFill>
                <a:schemeClr val="dk1"/>
              </a:solidFill>
              <a:latin typeface="Verdana"/>
              <a:ea typeface="Verdana"/>
              <a:cs typeface="Verdana"/>
              <a:sym typeface="Verdana"/>
            </a:endParaRPr>
          </a:p>
          <a:p>
            <a:pPr marL="274320" marR="0" lvl="0" indent="-274320" algn="l" rtl="0">
              <a:spcBef>
                <a:spcPts val="518"/>
              </a:spcBef>
              <a:spcAft>
                <a:spcPts val="0"/>
              </a:spcAft>
              <a:buClr>
                <a:srgbClr val="324968"/>
              </a:buClr>
              <a:buSzPct val="110000"/>
              <a:buFont typeface="Noto Sans Symbols"/>
              <a:buChar char="⚫"/>
            </a:pPr>
            <a:r>
              <a:rPr lang="en-MY" sz="2800" b="0">
                <a:solidFill>
                  <a:schemeClr val="dk1"/>
                </a:solidFill>
                <a:latin typeface="Verdana"/>
                <a:ea typeface="Verdana"/>
                <a:cs typeface="Verdana"/>
                <a:sym typeface="Verdana"/>
              </a:rPr>
              <a:t>The API Economy</a:t>
            </a:r>
            <a:endParaRPr/>
          </a:p>
          <a:p>
            <a:pPr marL="742950" marR="0" lvl="1" indent="-285750" algn="l" rtl="0">
              <a:spcBef>
                <a:spcPts val="444"/>
              </a:spcBef>
              <a:spcAft>
                <a:spcPts val="0"/>
              </a:spcAft>
              <a:buClr>
                <a:srgbClr val="324968"/>
              </a:buClr>
              <a:buSzPct val="110000"/>
              <a:buFont typeface="Noto Sans Symbols"/>
              <a:buChar char="⚫"/>
            </a:pPr>
            <a:r>
              <a:rPr lang="en-MY" sz="2400" b="0" i="0" u="none" strike="noStrike" cap="none">
                <a:solidFill>
                  <a:schemeClr val="dk1"/>
                </a:solidFill>
                <a:latin typeface="Verdana"/>
                <a:ea typeface="Verdana"/>
                <a:cs typeface="Verdana"/>
                <a:sym typeface="Verdana"/>
              </a:rPr>
              <a:t>The API economy is the use of APIs to achieve integration across services and data, allowing organizations to gain access to new services and products without building it themselves. </a:t>
            </a:r>
            <a:endParaRPr sz="2400" b="0" i="0" u="none" strike="noStrike" cap="none">
              <a:solidFill>
                <a:schemeClr val="dk1"/>
              </a:solidFill>
              <a:latin typeface="Verdana"/>
              <a:ea typeface="Verdana"/>
              <a:cs typeface="Verdana"/>
              <a:sym typeface="Verdana"/>
            </a:endParaRPr>
          </a:p>
          <a:p>
            <a:pPr marL="274320" marR="0" lvl="0" indent="-274320" algn="l" rtl="0">
              <a:spcBef>
                <a:spcPts val="518"/>
              </a:spcBef>
              <a:spcAft>
                <a:spcPts val="0"/>
              </a:spcAft>
              <a:buClr>
                <a:srgbClr val="324968"/>
              </a:buClr>
              <a:buSzPct val="110000"/>
              <a:buFont typeface="Noto Sans Symbols"/>
              <a:buChar char="⚫"/>
            </a:pPr>
            <a:r>
              <a:rPr lang="en-MY" sz="2800" b="0">
                <a:solidFill>
                  <a:schemeClr val="dk1"/>
                </a:solidFill>
                <a:latin typeface="Verdana"/>
                <a:ea typeface="Verdana"/>
                <a:cs typeface="Verdana"/>
                <a:sym typeface="Verdana"/>
              </a:rPr>
              <a:t>Balanced Development Automation</a:t>
            </a:r>
            <a:endParaRPr/>
          </a:p>
          <a:p>
            <a:pPr marL="742950" marR="0" lvl="1" indent="-285750" algn="l" rtl="0">
              <a:spcBef>
                <a:spcPts val="444"/>
              </a:spcBef>
              <a:spcAft>
                <a:spcPts val="0"/>
              </a:spcAft>
              <a:buClr>
                <a:srgbClr val="324968"/>
              </a:buClr>
              <a:buSzPct val="110000"/>
              <a:buFont typeface="Noto Sans Symbols"/>
              <a:buChar char="⚫"/>
            </a:pPr>
            <a:r>
              <a:rPr lang="en-MY" sz="2400" b="0" i="0" u="none" strike="noStrike" cap="none">
                <a:solidFill>
                  <a:schemeClr val="dk1"/>
                </a:solidFill>
                <a:latin typeface="Verdana"/>
                <a:ea typeface="Verdana"/>
                <a:cs typeface="Verdana"/>
                <a:sym typeface="Verdana"/>
              </a:rPr>
              <a:t>Research from GitHub has demonstrated that automating software delivery alone can lead to a 31% faster merge and helps teams decrease time-to-market. </a:t>
            </a:r>
            <a:endParaRPr/>
          </a:p>
          <a:p>
            <a:pPr marL="742950" marR="0" lvl="1" indent="-130683" algn="l" rtl="0">
              <a:spcBef>
                <a:spcPts val="444"/>
              </a:spcBef>
              <a:spcAft>
                <a:spcPts val="0"/>
              </a:spcAft>
              <a:buClr>
                <a:srgbClr val="324968"/>
              </a:buClr>
              <a:buSzPct val="110000"/>
              <a:buFont typeface="Noto Sans Symbols"/>
              <a:buNone/>
            </a:pPr>
            <a:endParaRPr sz="2400" b="0" i="0" u="none" strike="noStrike" cap="none">
              <a:solidFill>
                <a:schemeClr val="dk1"/>
              </a:solidFill>
              <a:latin typeface="Verdana"/>
              <a:ea typeface="Verdana"/>
              <a:cs typeface="Verdana"/>
              <a:sym typeface="Verdana"/>
            </a:endParaRPr>
          </a:p>
          <a:p>
            <a:pPr marL="742950" marR="0" lvl="1" indent="-130683" algn="l" rtl="0">
              <a:spcBef>
                <a:spcPts val="444"/>
              </a:spcBef>
              <a:spcAft>
                <a:spcPts val="0"/>
              </a:spcAft>
              <a:buClr>
                <a:srgbClr val="324968"/>
              </a:buClr>
              <a:buSzPct val="110000"/>
              <a:buFont typeface="Noto Sans Symbols"/>
              <a:buNone/>
            </a:pPr>
            <a:endParaRPr sz="2400" b="0" i="0" u="none" strike="noStrike"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66"/>
          <p:cNvSpPr txBox="1">
            <a:spLocks noGrp="1"/>
          </p:cNvSpPr>
          <p:nvPr>
            <p:ph type="title"/>
          </p:nvPr>
        </p:nvSpPr>
        <p:spPr>
          <a:xfrm>
            <a:off x="1292772" y="0"/>
            <a:ext cx="10801997" cy="11887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Verdana"/>
              <a:buNone/>
            </a:pPr>
            <a:r>
              <a:rPr lang="en-MY" sz="3200"/>
              <a:t>Trends in Software</a:t>
            </a:r>
            <a:endParaRPr sz="3200"/>
          </a:p>
        </p:txBody>
      </p:sp>
      <p:sp>
        <p:nvSpPr>
          <p:cNvPr id="712" name="Google Shape;712;p66"/>
          <p:cNvSpPr txBox="1">
            <a:spLocks noGrp="1"/>
          </p:cNvSpPr>
          <p:nvPr>
            <p:ph type="body" idx="1"/>
          </p:nvPr>
        </p:nvSpPr>
        <p:spPr>
          <a:xfrm>
            <a:off x="1509743" y="1677119"/>
            <a:ext cx="9666257" cy="4625978"/>
          </a:xfrm>
          <a:prstGeom prst="rect">
            <a:avLst/>
          </a:prstGeom>
          <a:noFill/>
          <a:ln>
            <a:noFill/>
          </a:ln>
        </p:spPr>
        <p:txBody>
          <a:bodyPr spcFirstLastPara="1" wrap="square" lIns="91425" tIns="45700" rIns="91425" bIns="45700" anchor="t" anchorCtr="0">
            <a:normAutofit/>
          </a:bodyPr>
          <a:lstStyle/>
          <a:p>
            <a:pPr marL="274320" lvl="0" indent="-78740" algn="l" rtl="0">
              <a:spcBef>
                <a:spcPts val="0"/>
              </a:spcBef>
              <a:spcAft>
                <a:spcPts val="0"/>
              </a:spcAft>
              <a:buSzPts val="3080"/>
              <a:buNone/>
            </a:pPr>
            <a:endParaRPr/>
          </a:p>
          <a:p>
            <a:pPr marL="742950" lvl="1" indent="-118109" algn="l" rtl="0">
              <a:spcBef>
                <a:spcPts val="480"/>
              </a:spcBef>
              <a:spcAft>
                <a:spcPts val="0"/>
              </a:spcAft>
              <a:buSzPts val="2640"/>
              <a:buNone/>
            </a:pPr>
            <a:endParaRPr/>
          </a:p>
        </p:txBody>
      </p:sp>
      <p:sp>
        <p:nvSpPr>
          <p:cNvPr id="713" name="Google Shape;713;p66"/>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65</a:t>
            </a:fld>
            <a:endParaRPr/>
          </a:p>
        </p:txBody>
      </p:sp>
      <p:sp>
        <p:nvSpPr>
          <p:cNvPr id="714" name="Google Shape;714;p66"/>
          <p:cNvSpPr txBox="1"/>
          <p:nvPr/>
        </p:nvSpPr>
        <p:spPr>
          <a:xfrm>
            <a:off x="1727200" y="6429831"/>
            <a:ext cx="82504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Source: </a:t>
            </a:r>
            <a:r>
              <a:rPr lang="en-MY"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https://www.netsolutions.com/insights/the-future-of-software-development/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5" name="Google Shape;715;p66"/>
          <p:cNvSpPr txBox="1"/>
          <p:nvPr/>
        </p:nvSpPr>
        <p:spPr>
          <a:xfrm>
            <a:off x="1662143" y="1829519"/>
            <a:ext cx="9666257" cy="4625978"/>
          </a:xfrm>
          <a:prstGeom prst="rect">
            <a:avLst/>
          </a:prstGeom>
          <a:noFill/>
          <a:ln>
            <a:noFill/>
          </a:ln>
        </p:spPr>
        <p:txBody>
          <a:bodyPr spcFirstLastPara="1" wrap="square" lIns="91425" tIns="45700" rIns="91425" bIns="45700" anchor="t" anchorCtr="0">
            <a:normAutofit/>
          </a:bodyPr>
          <a:lstStyle/>
          <a:p>
            <a:pPr marL="274320" marR="0" lvl="0" indent="-274320" algn="l" rtl="0">
              <a:spcBef>
                <a:spcPts val="0"/>
              </a:spcBef>
              <a:spcAft>
                <a:spcPts val="0"/>
              </a:spcAft>
              <a:buClr>
                <a:srgbClr val="324968"/>
              </a:buClr>
              <a:buSzPts val="3080"/>
              <a:buFont typeface="Noto Sans Symbols"/>
              <a:buChar char="⚫"/>
            </a:pPr>
            <a:r>
              <a:rPr lang="en-MY" sz="2800" b="0">
                <a:solidFill>
                  <a:schemeClr val="dk1"/>
                </a:solidFill>
                <a:latin typeface="Verdana"/>
                <a:ea typeface="Verdana"/>
                <a:cs typeface="Verdana"/>
                <a:sym typeface="Verdana"/>
              </a:rPr>
              <a:t>Vulnerability Disclosure Programs</a:t>
            </a:r>
            <a:endParaRPr/>
          </a:p>
          <a:p>
            <a:pPr marL="742950" marR="0" lvl="1" indent="-285750" algn="l" rtl="0">
              <a:spcBef>
                <a:spcPts val="480"/>
              </a:spcBef>
              <a:spcAft>
                <a:spcPts val="0"/>
              </a:spcAft>
              <a:buClr>
                <a:srgbClr val="324968"/>
              </a:buClr>
              <a:buSzPts val="2640"/>
              <a:buFont typeface="Noto Sans Symbols"/>
              <a:buChar char="⚫"/>
            </a:pPr>
            <a:r>
              <a:rPr lang="en-MY" sz="2400" b="0" i="0" u="none" strike="noStrike" cap="none">
                <a:solidFill>
                  <a:schemeClr val="dk1"/>
                </a:solidFill>
                <a:latin typeface="Verdana"/>
                <a:ea typeface="Verdana"/>
                <a:cs typeface="Verdana"/>
                <a:sym typeface="Verdana"/>
              </a:rPr>
              <a:t>A vulnerability disclosure program (VDP) creates a secure channel for security issues and vulnerabilities to be reported following ISO standards around disclosure and handling and best practices around protecting whistleblowers. </a:t>
            </a:r>
            <a:endParaRPr/>
          </a:p>
          <a:p>
            <a:pPr marL="274320" marR="0" lvl="0" indent="-274320" algn="l" rtl="0">
              <a:spcBef>
                <a:spcPts val="560"/>
              </a:spcBef>
              <a:spcAft>
                <a:spcPts val="0"/>
              </a:spcAft>
              <a:buClr>
                <a:srgbClr val="324968"/>
              </a:buClr>
              <a:buSzPts val="3080"/>
              <a:buFont typeface="Noto Sans Symbols"/>
              <a:buChar char="⚫"/>
            </a:pPr>
            <a:r>
              <a:rPr lang="en-MY" sz="2800" b="0">
                <a:solidFill>
                  <a:schemeClr val="dk1"/>
                </a:solidFill>
                <a:latin typeface="Verdana"/>
                <a:ea typeface="Verdana"/>
                <a:cs typeface="Verdana"/>
                <a:sym typeface="Verdana"/>
              </a:rPr>
              <a:t> Mobile First</a:t>
            </a:r>
            <a:endParaRPr/>
          </a:p>
          <a:p>
            <a:pPr marL="742950" marR="0" lvl="1" indent="-285750" algn="l" rtl="0">
              <a:spcBef>
                <a:spcPts val="480"/>
              </a:spcBef>
              <a:spcAft>
                <a:spcPts val="0"/>
              </a:spcAft>
              <a:buClr>
                <a:srgbClr val="324968"/>
              </a:buClr>
              <a:buSzPts val="2640"/>
              <a:buFont typeface="Noto Sans Symbols"/>
              <a:buChar char="⚫"/>
            </a:pPr>
            <a:r>
              <a:rPr lang="en-MY" sz="2400" b="0" i="0" u="none" strike="noStrike" cap="none">
                <a:solidFill>
                  <a:schemeClr val="dk1"/>
                </a:solidFill>
                <a:latin typeface="Verdana"/>
                <a:ea typeface="Verdana"/>
                <a:cs typeface="Verdana"/>
                <a:sym typeface="Verdana"/>
              </a:rPr>
              <a:t>Mobile traffic now makes up 54.8% of all web traffic, so it’s no longer about tagging a mobile website onto an existing design. Today, the approach needs to be mobile-first.</a:t>
            </a:r>
            <a:endParaRPr/>
          </a:p>
          <a:p>
            <a:pPr marL="274320" marR="0" lvl="0" indent="-78740" algn="l" rtl="0">
              <a:spcBef>
                <a:spcPts val="560"/>
              </a:spcBef>
              <a:spcAft>
                <a:spcPts val="0"/>
              </a:spcAft>
              <a:buClr>
                <a:srgbClr val="324968"/>
              </a:buClr>
              <a:buSzPts val="3080"/>
              <a:buFont typeface="Noto Sans Symbols"/>
              <a:buNone/>
            </a:pPr>
            <a:endParaRPr sz="2800" b="0">
              <a:solidFill>
                <a:schemeClr val="dk1"/>
              </a:solidFill>
              <a:latin typeface="Verdana"/>
              <a:ea typeface="Verdana"/>
              <a:cs typeface="Verdana"/>
              <a:sym typeface="Verdana"/>
            </a:endParaRPr>
          </a:p>
          <a:p>
            <a:pPr marL="742950" marR="0" lvl="1" indent="-118109" algn="l" rtl="0">
              <a:spcBef>
                <a:spcPts val="480"/>
              </a:spcBef>
              <a:spcAft>
                <a:spcPts val="0"/>
              </a:spcAft>
              <a:buClr>
                <a:srgbClr val="324968"/>
              </a:buClr>
              <a:buSzPts val="2640"/>
              <a:buFont typeface="Noto Sans Symbols"/>
              <a:buNone/>
            </a:pPr>
            <a:endParaRPr sz="2400" b="0" i="0" u="none" strike="noStrike" cap="none">
              <a:solidFill>
                <a:schemeClr val="dk1"/>
              </a:solidFill>
              <a:latin typeface="Verdana"/>
              <a:ea typeface="Verdana"/>
              <a:cs typeface="Verdana"/>
              <a:sym typeface="Verdana"/>
            </a:endParaRPr>
          </a:p>
          <a:p>
            <a:pPr marL="742950" marR="0" lvl="1" indent="-118109" algn="l" rtl="0">
              <a:spcBef>
                <a:spcPts val="480"/>
              </a:spcBef>
              <a:spcAft>
                <a:spcPts val="0"/>
              </a:spcAft>
              <a:buClr>
                <a:srgbClr val="324968"/>
              </a:buClr>
              <a:buSzPts val="2640"/>
              <a:buFont typeface="Noto Sans Symbols"/>
              <a:buNone/>
            </a:pPr>
            <a:endParaRPr sz="2400" b="0" i="0" u="none" strike="noStrike"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67"/>
          <p:cNvSpPr txBox="1">
            <a:spLocks noGrp="1"/>
          </p:cNvSpPr>
          <p:nvPr>
            <p:ph type="title"/>
          </p:nvPr>
        </p:nvSpPr>
        <p:spPr>
          <a:xfrm>
            <a:off x="1292772" y="0"/>
            <a:ext cx="10801997" cy="11887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Verdana"/>
              <a:buNone/>
            </a:pPr>
            <a:r>
              <a:rPr lang="en-MY" sz="3200"/>
              <a:t>Trends in Software</a:t>
            </a:r>
            <a:endParaRPr sz="3200"/>
          </a:p>
        </p:txBody>
      </p:sp>
      <p:sp>
        <p:nvSpPr>
          <p:cNvPr id="722" name="Google Shape;722;p67"/>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66</a:t>
            </a:fld>
            <a:endParaRPr/>
          </a:p>
        </p:txBody>
      </p:sp>
      <p:sp>
        <p:nvSpPr>
          <p:cNvPr id="723" name="Google Shape;723;p67"/>
          <p:cNvSpPr txBox="1"/>
          <p:nvPr/>
        </p:nvSpPr>
        <p:spPr>
          <a:xfrm>
            <a:off x="1727200" y="6429831"/>
            <a:ext cx="82504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Source: </a:t>
            </a:r>
            <a:r>
              <a:rPr lang="en-MY"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https://www.netsolutions.com/insights/the-future-of-software-development/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4" name="Google Shape;724;p67"/>
          <p:cNvSpPr txBox="1"/>
          <p:nvPr/>
        </p:nvSpPr>
        <p:spPr>
          <a:xfrm>
            <a:off x="5196050" y="5863774"/>
            <a:ext cx="225670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Mobile First Approach</a:t>
            </a:r>
            <a:endParaRPr sz="1800">
              <a:solidFill>
                <a:schemeClr val="dk1"/>
              </a:solidFill>
              <a:latin typeface="Calibri"/>
              <a:ea typeface="Calibri"/>
              <a:cs typeface="Calibri"/>
              <a:sym typeface="Calibri"/>
            </a:endParaRPr>
          </a:p>
        </p:txBody>
      </p:sp>
      <p:pic>
        <p:nvPicPr>
          <p:cNvPr id="725" name="Google Shape;725;p67"/>
          <p:cNvPicPr preferRelativeResize="0"/>
          <p:nvPr/>
        </p:nvPicPr>
        <p:blipFill rotWithShape="1">
          <a:blip r:embed="rId4">
            <a:alphaModFix/>
          </a:blip>
          <a:srcRect/>
          <a:stretch/>
        </p:blipFill>
        <p:spPr>
          <a:xfrm>
            <a:off x="1790109" y="1876424"/>
            <a:ext cx="8975613" cy="3987349"/>
          </a:xfrm>
          <a:prstGeom prst="rect">
            <a:avLst/>
          </a:prstGeom>
          <a:noFill/>
          <a:ln>
            <a:noFill/>
          </a:ln>
        </p:spPr>
      </p:pic>
    </p:spTree>
  </p:cSld>
  <p:clrMapOvr>
    <a:masterClrMapping/>
  </p:clrMapOvr>
  <p:transition spd="slow">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8"/>
          <p:cNvSpPr txBox="1">
            <a:spLocks noGrp="1"/>
          </p:cNvSpPr>
          <p:nvPr>
            <p:ph type="title"/>
          </p:nvPr>
        </p:nvSpPr>
        <p:spPr>
          <a:xfrm>
            <a:off x="1292772" y="0"/>
            <a:ext cx="10801997" cy="11887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Verdana"/>
              <a:buNone/>
            </a:pPr>
            <a:r>
              <a:rPr lang="en-MY" sz="3200"/>
              <a:t>Trends in Software</a:t>
            </a:r>
            <a:endParaRPr sz="3200"/>
          </a:p>
        </p:txBody>
      </p:sp>
      <p:sp>
        <p:nvSpPr>
          <p:cNvPr id="732" name="Google Shape;732;p68"/>
          <p:cNvSpPr txBox="1">
            <a:spLocks noGrp="1"/>
          </p:cNvSpPr>
          <p:nvPr>
            <p:ph type="body" idx="1"/>
          </p:nvPr>
        </p:nvSpPr>
        <p:spPr>
          <a:xfrm>
            <a:off x="1509743" y="1677119"/>
            <a:ext cx="9666257" cy="4625978"/>
          </a:xfrm>
          <a:prstGeom prst="rect">
            <a:avLst/>
          </a:prstGeom>
          <a:noFill/>
          <a:ln>
            <a:noFill/>
          </a:ln>
        </p:spPr>
        <p:txBody>
          <a:bodyPr spcFirstLastPara="1" wrap="square" lIns="91425" tIns="45700" rIns="91425" bIns="45700" anchor="t" anchorCtr="0">
            <a:normAutofit/>
          </a:bodyPr>
          <a:lstStyle/>
          <a:p>
            <a:pPr marL="274320" lvl="0" indent="-78740" algn="l" rtl="0">
              <a:spcBef>
                <a:spcPts val="0"/>
              </a:spcBef>
              <a:spcAft>
                <a:spcPts val="0"/>
              </a:spcAft>
              <a:buSzPts val="3080"/>
              <a:buNone/>
            </a:pPr>
            <a:endParaRPr/>
          </a:p>
          <a:p>
            <a:pPr marL="742950" lvl="1" indent="-118109" algn="l" rtl="0">
              <a:spcBef>
                <a:spcPts val="480"/>
              </a:spcBef>
              <a:spcAft>
                <a:spcPts val="0"/>
              </a:spcAft>
              <a:buSzPts val="2640"/>
              <a:buNone/>
            </a:pPr>
            <a:endParaRPr/>
          </a:p>
        </p:txBody>
      </p:sp>
      <p:sp>
        <p:nvSpPr>
          <p:cNvPr id="733" name="Google Shape;733;p68"/>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67</a:t>
            </a:fld>
            <a:endParaRPr/>
          </a:p>
        </p:txBody>
      </p:sp>
      <p:sp>
        <p:nvSpPr>
          <p:cNvPr id="734" name="Google Shape;734;p68"/>
          <p:cNvSpPr txBox="1"/>
          <p:nvPr/>
        </p:nvSpPr>
        <p:spPr>
          <a:xfrm>
            <a:off x="1727200" y="6429831"/>
            <a:ext cx="82504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Source: </a:t>
            </a:r>
            <a:r>
              <a:rPr lang="en-MY"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https://www.netsolutions.com/insights/the-future-of-software-development/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5" name="Google Shape;735;p68"/>
          <p:cNvSpPr txBox="1"/>
          <p:nvPr/>
        </p:nvSpPr>
        <p:spPr>
          <a:xfrm>
            <a:off x="1662143" y="1829519"/>
            <a:ext cx="9666257" cy="4625978"/>
          </a:xfrm>
          <a:prstGeom prst="rect">
            <a:avLst/>
          </a:prstGeom>
          <a:noFill/>
          <a:ln>
            <a:noFill/>
          </a:ln>
        </p:spPr>
        <p:txBody>
          <a:bodyPr spcFirstLastPara="1" wrap="square" lIns="91425" tIns="45700" rIns="91425" bIns="45700" anchor="t" anchorCtr="0">
            <a:normAutofit/>
          </a:bodyPr>
          <a:lstStyle/>
          <a:p>
            <a:pPr marL="274320" marR="0" lvl="0" indent="-274320" algn="l" rtl="0">
              <a:spcBef>
                <a:spcPts val="0"/>
              </a:spcBef>
              <a:spcAft>
                <a:spcPts val="0"/>
              </a:spcAft>
              <a:buClr>
                <a:srgbClr val="324968"/>
              </a:buClr>
              <a:buSzPts val="3080"/>
              <a:buFont typeface="Noto Sans Symbols"/>
              <a:buChar char="⚫"/>
            </a:pPr>
            <a:r>
              <a:rPr lang="en-MY" sz="2800" b="0">
                <a:solidFill>
                  <a:schemeClr val="dk1"/>
                </a:solidFill>
                <a:latin typeface="Verdana"/>
                <a:ea typeface="Verdana"/>
                <a:cs typeface="Verdana"/>
                <a:sym typeface="Verdana"/>
              </a:rPr>
              <a:t>Continuous Integration and Delivery</a:t>
            </a:r>
            <a:endParaRPr/>
          </a:p>
          <a:p>
            <a:pPr marL="742950" marR="0" lvl="1" indent="-285750" algn="l" rtl="0">
              <a:spcBef>
                <a:spcPts val="480"/>
              </a:spcBef>
              <a:spcAft>
                <a:spcPts val="0"/>
              </a:spcAft>
              <a:buClr>
                <a:srgbClr val="324968"/>
              </a:buClr>
              <a:buSzPts val="2640"/>
              <a:buFont typeface="Noto Sans Symbols"/>
              <a:buChar char="⚫"/>
            </a:pPr>
            <a:r>
              <a:rPr lang="en-MY" sz="2400" b="0" i="0" u="none" strike="noStrike" cap="none">
                <a:solidFill>
                  <a:schemeClr val="dk1"/>
                </a:solidFill>
                <a:latin typeface="Verdana"/>
                <a:ea typeface="Verdana"/>
                <a:cs typeface="Verdana"/>
                <a:sym typeface="Verdana"/>
              </a:rPr>
              <a:t>Continuous Integration, Continuous Delivery (CI/CD) is a way to introduce automation into the Agile and DevOps development process, a loop that implies constant updates to software to help improve quality and efficiency in the development process.</a:t>
            </a:r>
            <a:endParaRPr/>
          </a:p>
          <a:p>
            <a:pPr marL="274320" marR="0" lvl="0" indent="-274320" algn="l" rtl="0">
              <a:spcBef>
                <a:spcPts val="560"/>
              </a:spcBef>
              <a:spcAft>
                <a:spcPts val="0"/>
              </a:spcAft>
              <a:buClr>
                <a:srgbClr val="324968"/>
              </a:buClr>
              <a:buSzPts val="3080"/>
              <a:buFont typeface="Noto Sans Symbols"/>
              <a:buChar char="⚫"/>
            </a:pPr>
            <a:r>
              <a:rPr lang="en-MY" sz="2800" b="0">
                <a:solidFill>
                  <a:schemeClr val="dk1"/>
                </a:solidFill>
                <a:latin typeface="Verdana"/>
                <a:ea typeface="Verdana"/>
                <a:cs typeface="Verdana"/>
                <a:sym typeface="Verdana"/>
              </a:rPr>
              <a:t>Serverless Computing</a:t>
            </a:r>
            <a:endParaRPr/>
          </a:p>
          <a:p>
            <a:pPr marL="742950" marR="0" lvl="1" indent="-285750" algn="l" rtl="0">
              <a:spcBef>
                <a:spcPts val="480"/>
              </a:spcBef>
              <a:spcAft>
                <a:spcPts val="0"/>
              </a:spcAft>
              <a:buClr>
                <a:srgbClr val="324968"/>
              </a:buClr>
              <a:buSzPts val="2640"/>
              <a:buFont typeface="Noto Sans Symbols"/>
              <a:buChar char="⚫"/>
            </a:pPr>
            <a:r>
              <a:rPr lang="en-MY" sz="2400" b="0" i="0" u="none" strike="noStrike" cap="none">
                <a:solidFill>
                  <a:schemeClr val="dk1"/>
                </a:solidFill>
                <a:latin typeface="Verdana"/>
                <a:ea typeface="Verdana"/>
                <a:cs typeface="Verdana"/>
                <a:sym typeface="Verdana"/>
              </a:rPr>
              <a:t>Serverless computing leverages managed cloud infrastructure (AWS, Azure, Google App Engine) to build apps without having to host or maintain the servers.</a:t>
            </a:r>
            <a:endParaRPr/>
          </a:p>
          <a:p>
            <a:pPr marL="274320" marR="0" lvl="0" indent="-78740" algn="l" rtl="0">
              <a:spcBef>
                <a:spcPts val="560"/>
              </a:spcBef>
              <a:spcAft>
                <a:spcPts val="0"/>
              </a:spcAft>
              <a:buClr>
                <a:srgbClr val="324968"/>
              </a:buClr>
              <a:buSzPts val="3080"/>
              <a:buFont typeface="Noto Sans Symbols"/>
              <a:buNone/>
            </a:pPr>
            <a:endParaRPr sz="2800" b="0">
              <a:solidFill>
                <a:schemeClr val="dk1"/>
              </a:solidFill>
              <a:latin typeface="Verdana"/>
              <a:ea typeface="Verdana"/>
              <a:cs typeface="Verdana"/>
              <a:sym typeface="Verdana"/>
            </a:endParaRPr>
          </a:p>
          <a:p>
            <a:pPr marL="742950" marR="0" lvl="1" indent="-118109" algn="l" rtl="0">
              <a:spcBef>
                <a:spcPts val="480"/>
              </a:spcBef>
              <a:spcAft>
                <a:spcPts val="0"/>
              </a:spcAft>
              <a:buClr>
                <a:srgbClr val="324968"/>
              </a:buClr>
              <a:buSzPts val="2640"/>
              <a:buFont typeface="Noto Sans Symbols"/>
              <a:buNone/>
            </a:pPr>
            <a:endParaRPr sz="2400" b="0" i="0" u="none" strike="noStrike" cap="none">
              <a:solidFill>
                <a:schemeClr val="dk1"/>
              </a:solidFill>
              <a:latin typeface="Verdana"/>
              <a:ea typeface="Verdana"/>
              <a:cs typeface="Verdana"/>
              <a:sym typeface="Verdana"/>
            </a:endParaRPr>
          </a:p>
          <a:p>
            <a:pPr marL="742950" marR="0" lvl="1" indent="-118109" algn="l" rtl="0">
              <a:spcBef>
                <a:spcPts val="480"/>
              </a:spcBef>
              <a:spcAft>
                <a:spcPts val="0"/>
              </a:spcAft>
              <a:buClr>
                <a:srgbClr val="324968"/>
              </a:buClr>
              <a:buSzPts val="2640"/>
              <a:buFont typeface="Noto Sans Symbols"/>
              <a:buNone/>
            </a:pPr>
            <a:endParaRPr sz="2400" b="0" i="0" u="none" strike="noStrike" cap="none">
              <a:solidFill>
                <a:schemeClr val="dk1"/>
              </a:solidFill>
              <a:latin typeface="Verdana"/>
              <a:ea typeface="Verdana"/>
              <a:cs typeface="Verdana"/>
              <a:sym typeface="Verdana"/>
            </a:endParaRPr>
          </a:p>
          <a:p>
            <a:pPr marL="274320" marR="0" lvl="0" indent="-78740" algn="l" rtl="0">
              <a:spcBef>
                <a:spcPts val="560"/>
              </a:spcBef>
              <a:spcAft>
                <a:spcPts val="0"/>
              </a:spcAft>
              <a:buClr>
                <a:srgbClr val="324968"/>
              </a:buClr>
              <a:buSzPts val="3080"/>
              <a:buFont typeface="Noto Sans Symbols"/>
              <a:buNone/>
            </a:pPr>
            <a:endParaRPr sz="2800" b="0">
              <a:solidFill>
                <a:schemeClr val="dk1"/>
              </a:solidFill>
              <a:latin typeface="Verdana"/>
              <a:ea typeface="Verdana"/>
              <a:cs typeface="Verdana"/>
              <a:sym typeface="Verdana"/>
            </a:endParaRPr>
          </a:p>
          <a:p>
            <a:pPr marL="742950" marR="0" lvl="1" indent="-118109" algn="l" rtl="0">
              <a:spcBef>
                <a:spcPts val="480"/>
              </a:spcBef>
              <a:spcAft>
                <a:spcPts val="0"/>
              </a:spcAft>
              <a:buClr>
                <a:srgbClr val="324968"/>
              </a:buClr>
              <a:buSzPts val="2640"/>
              <a:buFont typeface="Noto Sans Symbols"/>
              <a:buNone/>
            </a:pPr>
            <a:endParaRPr sz="2400" b="0" i="0" u="none" strike="noStrike" cap="none">
              <a:solidFill>
                <a:schemeClr val="dk1"/>
              </a:solidFill>
              <a:latin typeface="Verdana"/>
              <a:ea typeface="Verdana"/>
              <a:cs typeface="Verdana"/>
              <a:sym typeface="Verdana"/>
            </a:endParaRPr>
          </a:p>
          <a:p>
            <a:pPr marL="742950" marR="0" lvl="1" indent="-118109" algn="l" rtl="0">
              <a:spcBef>
                <a:spcPts val="480"/>
              </a:spcBef>
              <a:spcAft>
                <a:spcPts val="0"/>
              </a:spcAft>
              <a:buClr>
                <a:srgbClr val="324968"/>
              </a:buClr>
              <a:buSzPts val="2640"/>
              <a:buFont typeface="Noto Sans Symbols"/>
              <a:buNone/>
            </a:pPr>
            <a:endParaRPr sz="2400" b="0" i="0" u="none" strike="noStrike"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69"/>
          <p:cNvSpPr txBox="1">
            <a:spLocks noGrp="1"/>
          </p:cNvSpPr>
          <p:nvPr>
            <p:ph type="title"/>
          </p:nvPr>
        </p:nvSpPr>
        <p:spPr>
          <a:xfrm>
            <a:off x="1292772" y="0"/>
            <a:ext cx="10801997" cy="11887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Verdana"/>
              <a:buNone/>
            </a:pPr>
            <a:r>
              <a:rPr lang="en-MY" sz="3200"/>
              <a:t>Trends in Software</a:t>
            </a:r>
            <a:endParaRPr sz="3200"/>
          </a:p>
        </p:txBody>
      </p:sp>
      <p:sp>
        <p:nvSpPr>
          <p:cNvPr id="742" name="Google Shape;742;p69"/>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68</a:t>
            </a:fld>
            <a:endParaRPr/>
          </a:p>
        </p:txBody>
      </p:sp>
      <p:sp>
        <p:nvSpPr>
          <p:cNvPr id="743" name="Google Shape;743;p69"/>
          <p:cNvSpPr txBox="1"/>
          <p:nvPr/>
        </p:nvSpPr>
        <p:spPr>
          <a:xfrm>
            <a:off x="1727200" y="6429831"/>
            <a:ext cx="82504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Source: </a:t>
            </a:r>
            <a:r>
              <a:rPr lang="en-MY"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https://www.netsolutions.com/insights/the-future-of-software-development/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4" name="Google Shape;744;p69"/>
          <p:cNvSpPr txBox="1"/>
          <p:nvPr/>
        </p:nvSpPr>
        <p:spPr>
          <a:xfrm>
            <a:off x="5050910" y="6081484"/>
            <a:ext cx="28043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CI/CD Development Process</a:t>
            </a:r>
            <a:endParaRPr sz="1800">
              <a:solidFill>
                <a:schemeClr val="dk1"/>
              </a:solidFill>
              <a:latin typeface="Calibri"/>
              <a:ea typeface="Calibri"/>
              <a:cs typeface="Calibri"/>
              <a:sym typeface="Calibri"/>
            </a:endParaRPr>
          </a:p>
        </p:txBody>
      </p:sp>
      <p:pic>
        <p:nvPicPr>
          <p:cNvPr id="745" name="Google Shape;745;p69"/>
          <p:cNvPicPr preferRelativeResize="0"/>
          <p:nvPr/>
        </p:nvPicPr>
        <p:blipFill rotWithShape="1">
          <a:blip r:embed="rId4">
            <a:alphaModFix/>
          </a:blip>
          <a:srcRect/>
          <a:stretch/>
        </p:blipFill>
        <p:spPr>
          <a:xfrm>
            <a:off x="3871489" y="1131881"/>
            <a:ext cx="4992914" cy="4945632"/>
          </a:xfrm>
          <a:prstGeom prst="rect">
            <a:avLst/>
          </a:prstGeom>
          <a:noFill/>
          <a:ln>
            <a:noFill/>
          </a:ln>
        </p:spPr>
      </p:pic>
    </p:spTree>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70"/>
          <p:cNvSpPr txBox="1">
            <a:spLocks noGrp="1"/>
          </p:cNvSpPr>
          <p:nvPr>
            <p:ph type="title"/>
          </p:nvPr>
        </p:nvSpPr>
        <p:spPr>
          <a:xfrm>
            <a:off x="1292772" y="0"/>
            <a:ext cx="10801997" cy="11887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Verdana"/>
              <a:buNone/>
            </a:pPr>
            <a:r>
              <a:rPr lang="en-MY" sz="3200"/>
              <a:t>Trends in Software</a:t>
            </a:r>
            <a:endParaRPr sz="3200"/>
          </a:p>
        </p:txBody>
      </p:sp>
      <p:sp>
        <p:nvSpPr>
          <p:cNvPr id="752" name="Google Shape;752;p70"/>
          <p:cNvSpPr txBox="1">
            <a:spLocks noGrp="1"/>
          </p:cNvSpPr>
          <p:nvPr>
            <p:ph type="body" idx="1"/>
          </p:nvPr>
        </p:nvSpPr>
        <p:spPr>
          <a:xfrm>
            <a:off x="1509743" y="1677119"/>
            <a:ext cx="9666257" cy="4625978"/>
          </a:xfrm>
          <a:prstGeom prst="rect">
            <a:avLst/>
          </a:prstGeom>
          <a:noFill/>
          <a:ln>
            <a:noFill/>
          </a:ln>
        </p:spPr>
        <p:txBody>
          <a:bodyPr spcFirstLastPara="1" wrap="square" lIns="91425" tIns="45700" rIns="91425" bIns="45700" anchor="t" anchorCtr="0">
            <a:normAutofit/>
          </a:bodyPr>
          <a:lstStyle/>
          <a:p>
            <a:pPr marL="274320" lvl="0" indent="-78740" algn="l" rtl="0">
              <a:spcBef>
                <a:spcPts val="0"/>
              </a:spcBef>
              <a:spcAft>
                <a:spcPts val="0"/>
              </a:spcAft>
              <a:buSzPts val="3080"/>
              <a:buNone/>
            </a:pPr>
            <a:endParaRPr/>
          </a:p>
          <a:p>
            <a:pPr marL="742950" lvl="1" indent="-118109" algn="l" rtl="0">
              <a:spcBef>
                <a:spcPts val="480"/>
              </a:spcBef>
              <a:spcAft>
                <a:spcPts val="0"/>
              </a:spcAft>
              <a:buSzPts val="2640"/>
              <a:buNone/>
            </a:pPr>
            <a:endParaRPr/>
          </a:p>
        </p:txBody>
      </p:sp>
      <p:sp>
        <p:nvSpPr>
          <p:cNvPr id="753" name="Google Shape;753;p70"/>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69</a:t>
            </a:fld>
            <a:endParaRPr/>
          </a:p>
        </p:txBody>
      </p:sp>
      <p:sp>
        <p:nvSpPr>
          <p:cNvPr id="754" name="Google Shape;754;p70"/>
          <p:cNvSpPr txBox="1"/>
          <p:nvPr/>
        </p:nvSpPr>
        <p:spPr>
          <a:xfrm>
            <a:off x="1727200" y="6429831"/>
            <a:ext cx="82504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Source: </a:t>
            </a:r>
            <a:r>
              <a:rPr lang="en-MY"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https://www.netsolutions.com/insights/the-future-of-software-development/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5" name="Google Shape;755;p70"/>
          <p:cNvSpPr txBox="1"/>
          <p:nvPr/>
        </p:nvSpPr>
        <p:spPr>
          <a:xfrm>
            <a:off x="1662143" y="1829519"/>
            <a:ext cx="9666257" cy="4625978"/>
          </a:xfrm>
          <a:prstGeom prst="rect">
            <a:avLst/>
          </a:prstGeom>
          <a:noFill/>
          <a:ln>
            <a:noFill/>
          </a:ln>
        </p:spPr>
        <p:txBody>
          <a:bodyPr spcFirstLastPara="1" wrap="square" lIns="91425" tIns="45700" rIns="91425" bIns="45700" anchor="t" anchorCtr="0">
            <a:normAutofit fontScale="92500" lnSpcReduction="20000"/>
          </a:bodyPr>
          <a:lstStyle/>
          <a:p>
            <a:pPr marL="274320" marR="0" lvl="0" indent="-274320" algn="l" rtl="0">
              <a:spcBef>
                <a:spcPts val="0"/>
              </a:spcBef>
              <a:spcAft>
                <a:spcPts val="0"/>
              </a:spcAft>
              <a:buClr>
                <a:srgbClr val="324968"/>
              </a:buClr>
              <a:buSzPct val="110000"/>
              <a:buFont typeface="Noto Sans Symbols"/>
              <a:buChar char="⚫"/>
            </a:pPr>
            <a:r>
              <a:rPr lang="en-MY" sz="2800" b="0">
                <a:solidFill>
                  <a:schemeClr val="dk1"/>
                </a:solidFill>
                <a:latin typeface="Verdana"/>
                <a:ea typeface="Verdana"/>
                <a:cs typeface="Verdana"/>
                <a:sym typeface="Verdana"/>
              </a:rPr>
              <a:t>Blockchain</a:t>
            </a:r>
            <a:endParaRPr sz="2800" b="0">
              <a:solidFill>
                <a:schemeClr val="dk1"/>
              </a:solidFill>
              <a:latin typeface="Verdana"/>
              <a:ea typeface="Verdana"/>
              <a:cs typeface="Verdana"/>
              <a:sym typeface="Verdana"/>
            </a:endParaRPr>
          </a:p>
          <a:p>
            <a:pPr marL="742950" marR="0" lvl="1" indent="-285750" algn="l" rtl="0">
              <a:spcBef>
                <a:spcPts val="444"/>
              </a:spcBef>
              <a:spcAft>
                <a:spcPts val="0"/>
              </a:spcAft>
              <a:buClr>
                <a:srgbClr val="324968"/>
              </a:buClr>
              <a:buSzPct val="110000"/>
              <a:buFont typeface="Noto Sans Symbols"/>
              <a:buChar char="⚫"/>
            </a:pPr>
            <a:r>
              <a:rPr lang="en-MY" sz="2400" b="0" i="0" u="none" strike="noStrike" cap="none">
                <a:solidFill>
                  <a:schemeClr val="dk1"/>
                </a:solidFill>
                <a:latin typeface="Verdana"/>
                <a:ea typeface="Verdana"/>
                <a:cs typeface="Verdana"/>
                <a:sym typeface="Verdana"/>
              </a:rPr>
              <a:t>Blockchain, the use of a decentralized network of computers for digital transactions, is one of rapidly growing software development trends. In healthcare, blockchain could be one of the tools to help identify inaccuracies in patient data, reduce breaches, and help support patient access to health records. </a:t>
            </a:r>
            <a:endParaRPr sz="2400" b="0" i="0" u="none" strike="noStrike" cap="none">
              <a:solidFill>
                <a:schemeClr val="dk1"/>
              </a:solidFill>
              <a:latin typeface="Verdana"/>
              <a:ea typeface="Verdana"/>
              <a:cs typeface="Verdana"/>
              <a:sym typeface="Verdana"/>
            </a:endParaRPr>
          </a:p>
          <a:p>
            <a:pPr marL="274320" marR="0" lvl="0" indent="-274320" algn="l" rtl="0">
              <a:spcBef>
                <a:spcPts val="518"/>
              </a:spcBef>
              <a:spcAft>
                <a:spcPts val="0"/>
              </a:spcAft>
              <a:buClr>
                <a:srgbClr val="324968"/>
              </a:buClr>
              <a:buSzPct val="110000"/>
              <a:buFont typeface="Noto Sans Symbols"/>
              <a:buChar char="⚫"/>
            </a:pPr>
            <a:r>
              <a:rPr lang="en-MY" sz="2800" b="0">
                <a:solidFill>
                  <a:schemeClr val="dk1"/>
                </a:solidFill>
                <a:latin typeface="Verdana"/>
                <a:ea typeface="Verdana"/>
                <a:cs typeface="Verdana"/>
                <a:sym typeface="Verdana"/>
              </a:rPr>
              <a:t>Expansion of the IoT</a:t>
            </a:r>
            <a:endParaRPr sz="2800" b="0">
              <a:solidFill>
                <a:schemeClr val="dk1"/>
              </a:solidFill>
              <a:latin typeface="Verdana"/>
              <a:ea typeface="Verdana"/>
              <a:cs typeface="Verdana"/>
              <a:sym typeface="Verdana"/>
            </a:endParaRPr>
          </a:p>
          <a:p>
            <a:pPr marL="742950" marR="0" lvl="1" indent="-285750" algn="l" rtl="0">
              <a:spcBef>
                <a:spcPts val="444"/>
              </a:spcBef>
              <a:spcAft>
                <a:spcPts val="0"/>
              </a:spcAft>
              <a:buClr>
                <a:srgbClr val="324968"/>
              </a:buClr>
              <a:buSzPct val="110000"/>
              <a:buFont typeface="Noto Sans Symbols"/>
              <a:buChar char="⚫"/>
            </a:pPr>
            <a:r>
              <a:rPr lang="en-MY" sz="2400" b="0" i="0" u="none" strike="noStrike" cap="none">
                <a:solidFill>
                  <a:schemeClr val="dk1"/>
                </a:solidFill>
                <a:latin typeface="Verdana"/>
                <a:ea typeface="Verdana"/>
                <a:cs typeface="Verdana"/>
                <a:sym typeface="Verdana"/>
              </a:rPr>
              <a:t>The Internet of Things (IoT) is expected to have a CAGR of 10.53% within the next 5 years, creating new platforms of “things” that can run software, but also changing how data is tracked and collected, how users engage across IoT devices (omnichannel expectations), and even impacting inventory management or shipping. All of this data must be translated into insight, with IoT spurring the need for AI and analytics.</a:t>
            </a:r>
            <a:endParaRPr/>
          </a:p>
          <a:p>
            <a:pPr marL="457200" marR="0" lvl="1" indent="0" algn="l" rtl="0">
              <a:spcBef>
                <a:spcPts val="444"/>
              </a:spcBef>
              <a:spcAft>
                <a:spcPts val="0"/>
              </a:spcAft>
              <a:buClr>
                <a:srgbClr val="324968"/>
              </a:buClr>
              <a:buSzPct val="110000"/>
              <a:buFont typeface="Noto Sans Symbols"/>
              <a:buNone/>
            </a:pPr>
            <a:endParaRPr sz="2400" b="0" i="0" u="none" strike="noStrike" cap="none">
              <a:solidFill>
                <a:schemeClr val="dk1"/>
              </a:solidFill>
              <a:latin typeface="Verdana"/>
              <a:ea typeface="Verdana"/>
              <a:cs typeface="Verdana"/>
              <a:sym typeface="Verdana"/>
            </a:endParaRPr>
          </a:p>
          <a:p>
            <a:pPr marL="742950" marR="0" lvl="1" indent="-130683" algn="l" rtl="0">
              <a:spcBef>
                <a:spcPts val="444"/>
              </a:spcBef>
              <a:spcAft>
                <a:spcPts val="0"/>
              </a:spcAft>
              <a:buClr>
                <a:srgbClr val="324968"/>
              </a:buClr>
              <a:buSzPct val="110000"/>
              <a:buFont typeface="Noto Sans Symbols"/>
              <a:buNone/>
            </a:pPr>
            <a:endParaRPr sz="2400" b="0" i="0" u="none" strike="noStrike" cap="none">
              <a:solidFill>
                <a:schemeClr val="dk1"/>
              </a:solidFill>
              <a:latin typeface="Verdana"/>
              <a:ea typeface="Verdana"/>
              <a:cs typeface="Verdana"/>
              <a:sym typeface="Verdana"/>
            </a:endParaRPr>
          </a:p>
          <a:p>
            <a:pPr marL="274320" marR="0" lvl="0" indent="-93408" algn="l" rtl="0">
              <a:spcBef>
                <a:spcPts val="518"/>
              </a:spcBef>
              <a:spcAft>
                <a:spcPts val="0"/>
              </a:spcAft>
              <a:buClr>
                <a:srgbClr val="324968"/>
              </a:buClr>
              <a:buSzPct val="110000"/>
              <a:buFont typeface="Noto Sans Symbols"/>
              <a:buNone/>
            </a:pPr>
            <a:endParaRPr sz="2800" b="0">
              <a:solidFill>
                <a:schemeClr val="dk1"/>
              </a:solidFill>
              <a:latin typeface="Verdana"/>
              <a:ea typeface="Verdana"/>
              <a:cs typeface="Verdana"/>
              <a:sym typeface="Verdana"/>
            </a:endParaRPr>
          </a:p>
          <a:p>
            <a:pPr marL="742950" marR="0" lvl="1" indent="-130683" algn="l" rtl="0">
              <a:spcBef>
                <a:spcPts val="444"/>
              </a:spcBef>
              <a:spcAft>
                <a:spcPts val="0"/>
              </a:spcAft>
              <a:buClr>
                <a:srgbClr val="324968"/>
              </a:buClr>
              <a:buSzPct val="110000"/>
              <a:buFont typeface="Noto Sans Symbols"/>
              <a:buNone/>
            </a:pPr>
            <a:endParaRPr sz="2400" b="0" i="0" u="none" strike="noStrike" cap="none">
              <a:solidFill>
                <a:schemeClr val="dk1"/>
              </a:solidFill>
              <a:latin typeface="Verdana"/>
              <a:ea typeface="Verdana"/>
              <a:cs typeface="Verdana"/>
              <a:sym typeface="Verdana"/>
            </a:endParaRPr>
          </a:p>
          <a:p>
            <a:pPr marL="742950" marR="0" lvl="1" indent="-130683" algn="l" rtl="0">
              <a:spcBef>
                <a:spcPts val="444"/>
              </a:spcBef>
              <a:spcAft>
                <a:spcPts val="0"/>
              </a:spcAft>
              <a:buClr>
                <a:srgbClr val="324968"/>
              </a:buClr>
              <a:buSzPct val="110000"/>
              <a:buFont typeface="Noto Sans Symbols"/>
              <a:buNone/>
            </a:pPr>
            <a:endParaRPr sz="2400" b="0" i="0" u="none" strike="noStrike"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7"/>
          <p:cNvSpPr txBox="1">
            <a:spLocks noGrp="1"/>
          </p:cNvSpPr>
          <p:nvPr>
            <p:ph type="title"/>
          </p:nvPr>
        </p:nvSpPr>
        <p:spPr>
          <a:xfrm>
            <a:off x="144410" y="0"/>
            <a:ext cx="10588698" cy="118872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Verdana"/>
              <a:buNone/>
            </a:pPr>
            <a:r>
              <a:rPr lang="en-MY"/>
              <a:t>System Software - Operating Systems</a:t>
            </a:r>
            <a:endParaRPr/>
          </a:p>
        </p:txBody>
      </p:sp>
      <p:sp>
        <p:nvSpPr>
          <p:cNvPr id="144" name="Google Shape;144;p7"/>
          <p:cNvSpPr txBox="1">
            <a:spLocks noGrp="1"/>
          </p:cNvSpPr>
          <p:nvPr>
            <p:ph type="body" idx="1"/>
          </p:nvPr>
        </p:nvSpPr>
        <p:spPr>
          <a:xfrm>
            <a:off x="1506071" y="1471448"/>
            <a:ext cx="9440613" cy="4675035"/>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spcBef>
                <a:spcPts val="0"/>
              </a:spcBef>
              <a:spcAft>
                <a:spcPts val="0"/>
              </a:spcAft>
              <a:buSzPct val="110000"/>
              <a:buNone/>
            </a:pPr>
            <a:r>
              <a:rPr lang="en-MY"/>
              <a:t>A collection of programs that handle technical tasks</a:t>
            </a:r>
            <a:endParaRPr/>
          </a:p>
          <a:p>
            <a:pPr marL="274320" lvl="0" indent="-274320" algn="l" rtl="0">
              <a:spcBef>
                <a:spcPts val="476"/>
              </a:spcBef>
              <a:spcAft>
                <a:spcPts val="0"/>
              </a:spcAft>
              <a:buSzPct val="110000"/>
              <a:buChar char="⚫"/>
            </a:pPr>
            <a:r>
              <a:rPr lang="en-MY"/>
              <a:t>Functions</a:t>
            </a:r>
            <a:endParaRPr/>
          </a:p>
          <a:p>
            <a:pPr marL="742950" lvl="1" indent="-285750" algn="l" rtl="0">
              <a:spcBef>
                <a:spcPts val="408"/>
              </a:spcBef>
              <a:spcAft>
                <a:spcPts val="0"/>
              </a:spcAft>
              <a:buSzPct val="110000"/>
              <a:buChar char="⚫"/>
            </a:pPr>
            <a:r>
              <a:rPr lang="en-MY"/>
              <a:t>Manages computer resources</a:t>
            </a:r>
            <a:endParaRPr/>
          </a:p>
          <a:p>
            <a:pPr marL="742950" lvl="1" indent="-285750" algn="l" rtl="0">
              <a:spcBef>
                <a:spcPts val="408"/>
              </a:spcBef>
              <a:spcAft>
                <a:spcPts val="0"/>
              </a:spcAft>
              <a:buSzPct val="110000"/>
              <a:buChar char="⚫"/>
            </a:pPr>
            <a:r>
              <a:rPr lang="en-MY"/>
              <a:t>Coordinate memory, processing, storage, printers and monitors</a:t>
            </a:r>
            <a:endParaRPr/>
          </a:p>
          <a:p>
            <a:pPr marL="742950" lvl="1" indent="-285750" algn="l" rtl="0">
              <a:spcBef>
                <a:spcPts val="408"/>
              </a:spcBef>
              <a:spcAft>
                <a:spcPts val="0"/>
              </a:spcAft>
              <a:buSzPct val="110000"/>
              <a:buChar char="⚫"/>
            </a:pPr>
            <a:r>
              <a:rPr lang="en-MY"/>
              <a:t>Monitor system performance</a:t>
            </a:r>
            <a:endParaRPr/>
          </a:p>
          <a:p>
            <a:pPr marL="742950" lvl="1" indent="-285750" algn="l" rtl="0">
              <a:spcBef>
                <a:spcPts val="408"/>
              </a:spcBef>
              <a:spcAft>
                <a:spcPts val="0"/>
              </a:spcAft>
              <a:buSzPct val="110000"/>
              <a:buChar char="⚫"/>
            </a:pPr>
            <a:r>
              <a:rPr lang="en-MY"/>
              <a:t>Schedule tasks</a:t>
            </a:r>
            <a:endParaRPr/>
          </a:p>
          <a:p>
            <a:pPr marL="742950" lvl="1" indent="-285750" algn="l" rtl="0">
              <a:spcBef>
                <a:spcPts val="408"/>
              </a:spcBef>
              <a:spcAft>
                <a:spcPts val="0"/>
              </a:spcAft>
              <a:buSzPct val="110000"/>
              <a:buChar char="⚫"/>
            </a:pPr>
            <a:r>
              <a:rPr lang="en-MY"/>
              <a:t>Provide security</a:t>
            </a:r>
            <a:endParaRPr/>
          </a:p>
          <a:p>
            <a:pPr marL="742950" lvl="1" indent="-285750" algn="l" rtl="0">
              <a:spcBef>
                <a:spcPts val="408"/>
              </a:spcBef>
              <a:spcAft>
                <a:spcPts val="0"/>
              </a:spcAft>
              <a:buSzPct val="110000"/>
              <a:buChar char="⚫"/>
            </a:pPr>
            <a:r>
              <a:rPr lang="en-MY"/>
              <a:t>Start-up the computer </a:t>
            </a:r>
            <a:endParaRPr/>
          </a:p>
          <a:p>
            <a:pPr marL="274320" lvl="0" indent="-274320" algn="l" rtl="0">
              <a:spcBef>
                <a:spcPts val="476"/>
              </a:spcBef>
              <a:spcAft>
                <a:spcPts val="0"/>
              </a:spcAft>
              <a:buSzPct val="110000"/>
              <a:buChar char="⚫"/>
            </a:pPr>
            <a:r>
              <a:rPr lang="en-MY"/>
              <a:t>Provides user interface </a:t>
            </a:r>
            <a:endParaRPr/>
          </a:p>
          <a:p>
            <a:pPr marL="742950" lvl="1" indent="-285750" algn="l" rtl="0">
              <a:spcBef>
                <a:spcPts val="408"/>
              </a:spcBef>
              <a:spcAft>
                <a:spcPts val="0"/>
              </a:spcAft>
              <a:buSzPct val="110000"/>
              <a:buChar char="⚫"/>
            </a:pPr>
            <a:r>
              <a:rPr lang="en-MY"/>
              <a:t>Graphical user interface (GUI)</a:t>
            </a:r>
            <a:endParaRPr/>
          </a:p>
          <a:p>
            <a:pPr marL="274320" lvl="0" indent="-274320" algn="l" rtl="0">
              <a:spcBef>
                <a:spcPts val="476"/>
              </a:spcBef>
              <a:spcAft>
                <a:spcPts val="0"/>
              </a:spcAft>
              <a:buSzPct val="110000"/>
              <a:buChar char="⚫"/>
            </a:pPr>
            <a:r>
              <a:rPr lang="en-MY"/>
              <a:t>Runs applications</a:t>
            </a:r>
            <a:endParaRPr/>
          </a:p>
          <a:p>
            <a:pPr marL="742950" lvl="1" indent="-285750" algn="l" rtl="0">
              <a:spcBef>
                <a:spcPts val="408"/>
              </a:spcBef>
              <a:spcAft>
                <a:spcPts val="0"/>
              </a:spcAft>
              <a:buSzPct val="110000"/>
              <a:buChar char="⚫"/>
            </a:pPr>
            <a:r>
              <a:rPr lang="en-MY"/>
              <a:t>Multitasking</a:t>
            </a:r>
            <a:endParaRPr/>
          </a:p>
          <a:p>
            <a:pPr marL="742950" lvl="1" indent="-285750" algn="l" rtl="0">
              <a:spcBef>
                <a:spcPts val="408"/>
              </a:spcBef>
              <a:spcAft>
                <a:spcPts val="0"/>
              </a:spcAft>
              <a:buSzPct val="110000"/>
              <a:buChar char="⚫"/>
            </a:pPr>
            <a:r>
              <a:rPr lang="en-MY"/>
              <a:t>Foreground and background applications</a:t>
            </a:r>
            <a:endParaRPr/>
          </a:p>
        </p:txBody>
      </p:sp>
      <p:sp>
        <p:nvSpPr>
          <p:cNvPr id="145" name="Google Shape;145;p7"/>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7</a:t>
            </a:fld>
            <a:endParaRPr/>
          </a:p>
        </p:txBody>
      </p:sp>
    </p:spTree>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71"/>
          <p:cNvSpPr txBox="1">
            <a:spLocks noGrp="1"/>
          </p:cNvSpPr>
          <p:nvPr>
            <p:ph type="title"/>
          </p:nvPr>
        </p:nvSpPr>
        <p:spPr>
          <a:xfrm>
            <a:off x="1292772" y="0"/>
            <a:ext cx="10801997" cy="11887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Verdana"/>
              <a:buNone/>
            </a:pPr>
            <a:r>
              <a:rPr lang="en-MY" sz="3200"/>
              <a:t>Trends in Software</a:t>
            </a:r>
            <a:endParaRPr sz="3200"/>
          </a:p>
        </p:txBody>
      </p:sp>
      <p:sp>
        <p:nvSpPr>
          <p:cNvPr id="762" name="Google Shape;762;p71"/>
          <p:cNvSpPr txBox="1">
            <a:spLocks noGrp="1"/>
          </p:cNvSpPr>
          <p:nvPr>
            <p:ph type="body" idx="1"/>
          </p:nvPr>
        </p:nvSpPr>
        <p:spPr>
          <a:xfrm>
            <a:off x="1509743" y="1677119"/>
            <a:ext cx="9666257" cy="4625978"/>
          </a:xfrm>
          <a:prstGeom prst="rect">
            <a:avLst/>
          </a:prstGeom>
          <a:noFill/>
          <a:ln>
            <a:noFill/>
          </a:ln>
        </p:spPr>
        <p:txBody>
          <a:bodyPr spcFirstLastPara="1" wrap="square" lIns="91425" tIns="45700" rIns="91425" bIns="45700" anchor="t" anchorCtr="0">
            <a:normAutofit/>
          </a:bodyPr>
          <a:lstStyle/>
          <a:p>
            <a:pPr marL="274320" lvl="0" indent="-78740" algn="l" rtl="0">
              <a:spcBef>
                <a:spcPts val="0"/>
              </a:spcBef>
              <a:spcAft>
                <a:spcPts val="0"/>
              </a:spcAft>
              <a:buSzPts val="3080"/>
              <a:buNone/>
            </a:pPr>
            <a:endParaRPr/>
          </a:p>
          <a:p>
            <a:pPr marL="742950" lvl="1" indent="-118109" algn="l" rtl="0">
              <a:spcBef>
                <a:spcPts val="480"/>
              </a:spcBef>
              <a:spcAft>
                <a:spcPts val="0"/>
              </a:spcAft>
              <a:buSzPts val="2640"/>
              <a:buNone/>
            </a:pPr>
            <a:endParaRPr/>
          </a:p>
        </p:txBody>
      </p:sp>
      <p:sp>
        <p:nvSpPr>
          <p:cNvPr id="763" name="Google Shape;763;p71"/>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70</a:t>
            </a:fld>
            <a:endParaRPr/>
          </a:p>
        </p:txBody>
      </p:sp>
      <p:sp>
        <p:nvSpPr>
          <p:cNvPr id="764" name="Google Shape;764;p71"/>
          <p:cNvSpPr txBox="1"/>
          <p:nvPr/>
        </p:nvSpPr>
        <p:spPr>
          <a:xfrm>
            <a:off x="1727200" y="6429831"/>
            <a:ext cx="82504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Source: </a:t>
            </a:r>
            <a:r>
              <a:rPr lang="en-MY"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https://www.netsolutions.com/insights/the-future-of-software-development/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5" name="Google Shape;765;p71"/>
          <p:cNvSpPr txBox="1"/>
          <p:nvPr/>
        </p:nvSpPr>
        <p:spPr>
          <a:xfrm>
            <a:off x="1662143" y="1829519"/>
            <a:ext cx="9666257" cy="4625978"/>
          </a:xfrm>
          <a:prstGeom prst="rect">
            <a:avLst/>
          </a:prstGeom>
          <a:noFill/>
          <a:ln>
            <a:noFill/>
          </a:ln>
        </p:spPr>
        <p:txBody>
          <a:bodyPr spcFirstLastPara="1" wrap="square" lIns="91425" tIns="45700" rIns="91425" bIns="45700" anchor="t" anchorCtr="0">
            <a:normAutofit/>
          </a:bodyPr>
          <a:lstStyle/>
          <a:p>
            <a:pPr marL="274320" marR="0" lvl="0" indent="-274320" algn="l" rtl="0">
              <a:spcBef>
                <a:spcPts val="0"/>
              </a:spcBef>
              <a:spcAft>
                <a:spcPts val="0"/>
              </a:spcAft>
              <a:buClr>
                <a:srgbClr val="324968"/>
              </a:buClr>
              <a:buSzPts val="3080"/>
              <a:buFont typeface="Noto Sans Symbols"/>
              <a:buChar char="⚫"/>
            </a:pPr>
            <a:r>
              <a:rPr lang="en-MY" sz="2800" b="0">
                <a:solidFill>
                  <a:schemeClr val="dk1"/>
                </a:solidFill>
                <a:latin typeface="Verdana"/>
                <a:ea typeface="Verdana"/>
                <a:cs typeface="Verdana"/>
                <a:sym typeface="Verdana"/>
              </a:rPr>
              <a:t>Escalation of the Edge Computing</a:t>
            </a:r>
            <a:endParaRPr/>
          </a:p>
          <a:p>
            <a:pPr marL="742950" marR="0" lvl="1" indent="-285750" algn="l" rtl="0">
              <a:spcBef>
                <a:spcPts val="480"/>
              </a:spcBef>
              <a:spcAft>
                <a:spcPts val="0"/>
              </a:spcAft>
              <a:buClr>
                <a:srgbClr val="324968"/>
              </a:buClr>
              <a:buSzPts val="2640"/>
              <a:buFont typeface="Noto Sans Symbols"/>
              <a:buChar char="⚫"/>
            </a:pPr>
            <a:r>
              <a:rPr lang="en-MY" sz="2400" b="0" i="0" u="none" strike="noStrike" cap="none">
                <a:solidFill>
                  <a:schemeClr val="dk1"/>
                </a:solidFill>
                <a:latin typeface="Verdana"/>
                <a:ea typeface="Verdana"/>
                <a:cs typeface="Verdana"/>
                <a:sym typeface="Verdana"/>
              </a:rPr>
              <a:t>Edge computing, the concept of a distributed IT architecture, places service provisioning, data, and intelligence closer to devices and users to help boost performance. </a:t>
            </a:r>
            <a:endParaRPr sz="2400" b="0" i="0" u="none" strike="noStrike" cap="none">
              <a:solidFill>
                <a:schemeClr val="dk1"/>
              </a:solidFill>
              <a:latin typeface="Verdana"/>
              <a:ea typeface="Verdana"/>
              <a:cs typeface="Verdana"/>
              <a:sym typeface="Verdana"/>
            </a:endParaRPr>
          </a:p>
          <a:p>
            <a:pPr marL="274320" marR="0" lvl="0" indent="-274320" algn="l" rtl="0">
              <a:spcBef>
                <a:spcPts val="560"/>
              </a:spcBef>
              <a:spcAft>
                <a:spcPts val="0"/>
              </a:spcAft>
              <a:buClr>
                <a:srgbClr val="324968"/>
              </a:buClr>
              <a:buSzPts val="3080"/>
              <a:buFont typeface="Noto Sans Symbols"/>
              <a:buChar char="⚫"/>
            </a:pPr>
            <a:r>
              <a:rPr lang="en-MY" sz="2800" b="0">
                <a:solidFill>
                  <a:schemeClr val="dk1"/>
                </a:solidFill>
                <a:latin typeface="Verdana"/>
                <a:ea typeface="Verdana"/>
                <a:cs typeface="Verdana"/>
                <a:sym typeface="Verdana"/>
              </a:rPr>
              <a:t>Quantum Computing</a:t>
            </a:r>
            <a:endParaRPr/>
          </a:p>
          <a:p>
            <a:pPr marL="742950" marR="0" lvl="1" indent="-285750" algn="l" rtl="0">
              <a:spcBef>
                <a:spcPts val="480"/>
              </a:spcBef>
              <a:spcAft>
                <a:spcPts val="0"/>
              </a:spcAft>
              <a:buClr>
                <a:srgbClr val="324968"/>
              </a:buClr>
              <a:buSzPts val="2640"/>
              <a:buFont typeface="Noto Sans Symbols"/>
              <a:buChar char="⚫"/>
            </a:pPr>
            <a:r>
              <a:rPr lang="en-MY" sz="2400" b="0" i="0" u="none" strike="noStrike" cap="none">
                <a:solidFill>
                  <a:schemeClr val="dk1"/>
                </a:solidFill>
                <a:latin typeface="Verdana"/>
                <a:ea typeface="Verdana"/>
                <a:cs typeface="Verdana"/>
                <a:sym typeface="Verdana"/>
              </a:rPr>
              <a:t>Quantum computing leverages quantum mechanics (superposition, interference, entanglement) to perform calculations, with the number of organizations and governments investing in quantum computing starting to improve processes and operations. </a:t>
            </a:r>
            <a:endParaRPr/>
          </a:p>
          <a:p>
            <a:pPr marL="742950" marR="0" lvl="1" indent="-118109" algn="l" rtl="0">
              <a:spcBef>
                <a:spcPts val="480"/>
              </a:spcBef>
              <a:spcAft>
                <a:spcPts val="0"/>
              </a:spcAft>
              <a:buClr>
                <a:srgbClr val="324968"/>
              </a:buClr>
              <a:buSzPts val="2640"/>
              <a:buFont typeface="Noto Sans Symbols"/>
              <a:buNone/>
            </a:pPr>
            <a:endParaRPr sz="2400" b="0" i="0" u="none" strike="noStrike" cap="none">
              <a:solidFill>
                <a:schemeClr val="dk1"/>
              </a:solidFill>
              <a:latin typeface="Verdana"/>
              <a:ea typeface="Verdana"/>
              <a:cs typeface="Verdana"/>
              <a:sym typeface="Verdana"/>
            </a:endParaRPr>
          </a:p>
          <a:p>
            <a:pPr marL="457200" marR="0" lvl="1" indent="0" algn="l" rtl="0">
              <a:spcBef>
                <a:spcPts val="480"/>
              </a:spcBef>
              <a:spcAft>
                <a:spcPts val="0"/>
              </a:spcAft>
              <a:buClr>
                <a:srgbClr val="324968"/>
              </a:buClr>
              <a:buSzPts val="2640"/>
              <a:buFont typeface="Noto Sans Symbols"/>
              <a:buNone/>
            </a:pPr>
            <a:endParaRPr sz="2400" b="0" i="0" u="none" strike="noStrike" cap="none">
              <a:solidFill>
                <a:schemeClr val="dk1"/>
              </a:solidFill>
              <a:latin typeface="Verdana"/>
              <a:ea typeface="Verdana"/>
              <a:cs typeface="Verdana"/>
              <a:sym typeface="Verdana"/>
            </a:endParaRPr>
          </a:p>
          <a:p>
            <a:pPr marL="742950" marR="0" lvl="1" indent="-118109" algn="l" rtl="0">
              <a:spcBef>
                <a:spcPts val="480"/>
              </a:spcBef>
              <a:spcAft>
                <a:spcPts val="0"/>
              </a:spcAft>
              <a:buClr>
                <a:srgbClr val="324968"/>
              </a:buClr>
              <a:buSzPts val="2640"/>
              <a:buFont typeface="Noto Sans Symbols"/>
              <a:buNone/>
            </a:pPr>
            <a:endParaRPr sz="2400" b="0" i="0" u="none" strike="noStrike" cap="none">
              <a:solidFill>
                <a:schemeClr val="dk1"/>
              </a:solidFill>
              <a:latin typeface="Verdana"/>
              <a:ea typeface="Verdana"/>
              <a:cs typeface="Verdana"/>
              <a:sym typeface="Verdana"/>
            </a:endParaRPr>
          </a:p>
          <a:p>
            <a:pPr marL="274320" marR="0" lvl="0" indent="-78740" algn="l" rtl="0">
              <a:spcBef>
                <a:spcPts val="560"/>
              </a:spcBef>
              <a:spcAft>
                <a:spcPts val="0"/>
              </a:spcAft>
              <a:buClr>
                <a:srgbClr val="324968"/>
              </a:buClr>
              <a:buSzPts val="3080"/>
              <a:buFont typeface="Noto Sans Symbols"/>
              <a:buNone/>
            </a:pPr>
            <a:endParaRPr sz="2800" b="0">
              <a:solidFill>
                <a:schemeClr val="dk1"/>
              </a:solidFill>
              <a:latin typeface="Verdana"/>
              <a:ea typeface="Verdana"/>
              <a:cs typeface="Verdana"/>
              <a:sym typeface="Verdana"/>
            </a:endParaRPr>
          </a:p>
          <a:p>
            <a:pPr marL="742950" marR="0" lvl="1" indent="-118109" algn="l" rtl="0">
              <a:spcBef>
                <a:spcPts val="480"/>
              </a:spcBef>
              <a:spcAft>
                <a:spcPts val="0"/>
              </a:spcAft>
              <a:buClr>
                <a:srgbClr val="324968"/>
              </a:buClr>
              <a:buSzPts val="2640"/>
              <a:buFont typeface="Noto Sans Symbols"/>
              <a:buNone/>
            </a:pPr>
            <a:endParaRPr sz="2400" b="0" i="0" u="none" strike="noStrike" cap="none">
              <a:solidFill>
                <a:schemeClr val="dk1"/>
              </a:solidFill>
              <a:latin typeface="Verdana"/>
              <a:ea typeface="Verdana"/>
              <a:cs typeface="Verdana"/>
              <a:sym typeface="Verdana"/>
            </a:endParaRPr>
          </a:p>
          <a:p>
            <a:pPr marL="742950" marR="0" lvl="1" indent="-118109" algn="l" rtl="0">
              <a:spcBef>
                <a:spcPts val="480"/>
              </a:spcBef>
              <a:spcAft>
                <a:spcPts val="0"/>
              </a:spcAft>
              <a:buClr>
                <a:srgbClr val="324968"/>
              </a:buClr>
              <a:buSzPts val="2640"/>
              <a:buFont typeface="Noto Sans Symbols"/>
              <a:buNone/>
            </a:pPr>
            <a:endParaRPr sz="2400" b="0" i="0" u="none" strike="noStrike"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72"/>
          <p:cNvSpPr txBox="1">
            <a:spLocks noGrp="1"/>
          </p:cNvSpPr>
          <p:nvPr>
            <p:ph type="title"/>
          </p:nvPr>
        </p:nvSpPr>
        <p:spPr>
          <a:xfrm>
            <a:off x="1292772" y="0"/>
            <a:ext cx="10801997" cy="11887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Verdana"/>
              <a:buNone/>
            </a:pPr>
            <a:r>
              <a:rPr lang="en-MY" sz="3200"/>
              <a:t>Trends in Software</a:t>
            </a:r>
            <a:endParaRPr sz="3200"/>
          </a:p>
        </p:txBody>
      </p:sp>
      <p:sp>
        <p:nvSpPr>
          <p:cNvPr id="772" name="Google Shape;772;p72"/>
          <p:cNvSpPr txBox="1">
            <a:spLocks noGrp="1"/>
          </p:cNvSpPr>
          <p:nvPr>
            <p:ph type="body" idx="1"/>
          </p:nvPr>
        </p:nvSpPr>
        <p:spPr>
          <a:xfrm>
            <a:off x="1509743" y="1677119"/>
            <a:ext cx="9666257" cy="4625978"/>
          </a:xfrm>
          <a:prstGeom prst="rect">
            <a:avLst/>
          </a:prstGeom>
          <a:noFill/>
          <a:ln>
            <a:noFill/>
          </a:ln>
        </p:spPr>
        <p:txBody>
          <a:bodyPr spcFirstLastPara="1" wrap="square" lIns="91425" tIns="45700" rIns="91425" bIns="45700" anchor="t" anchorCtr="0">
            <a:normAutofit/>
          </a:bodyPr>
          <a:lstStyle/>
          <a:p>
            <a:pPr marL="274320" lvl="0" indent="-78740" algn="l" rtl="0">
              <a:spcBef>
                <a:spcPts val="0"/>
              </a:spcBef>
              <a:spcAft>
                <a:spcPts val="0"/>
              </a:spcAft>
              <a:buSzPts val="3080"/>
              <a:buNone/>
            </a:pPr>
            <a:endParaRPr/>
          </a:p>
          <a:p>
            <a:pPr marL="742950" lvl="1" indent="-118109" algn="l" rtl="0">
              <a:spcBef>
                <a:spcPts val="480"/>
              </a:spcBef>
              <a:spcAft>
                <a:spcPts val="0"/>
              </a:spcAft>
              <a:buSzPts val="2640"/>
              <a:buNone/>
            </a:pPr>
            <a:endParaRPr/>
          </a:p>
        </p:txBody>
      </p:sp>
      <p:sp>
        <p:nvSpPr>
          <p:cNvPr id="773" name="Google Shape;773;p72"/>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71</a:t>
            </a:fld>
            <a:endParaRPr/>
          </a:p>
        </p:txBody>
      </p:sp>
      <p:sp>
        <p:nvSpPr>
          <p:cNvPr id="774" name="Google Shape;774;p72"/>
          <p:cNvSpPr txBox="1"/>
          <p:nvPr/>
        </p:nvSpPr>
        <p:spPr>
          <a:xfrm>
            <a:off x="1727200" y="6429831"/>
            <a:ext cx="82504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Source: </a:t>
            </a:r>
            <a:r>
              <a:rPr lang="en-MY"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https://www.netsolutions.com/insights/the-future-of-software-development/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5" name="Google Shape;775;p72"/>
          <p:cNvSpPr txBox="1"/>
          <p:nvPr/>
        </p:nvSpPr>
        <p:spPr>
          <a:xfrm>
            <a:off x="1662143" y="1829519"/>
            <a:ext cx="9666257" cy="4625978"/>
          </a:xfrm>
          <a:prstGeom prst="rect">
            <a:avLst/>
          </a:prstGeom>
          <a:noFill/>
          <a:ln>
            <a:noFill/>
          </a:ln>
        </p:spPr>
        <p:txBody>
          <a:bodyPr spcFirstLastPara="1" wrap="square" lIns="91425" tIns="45700" rIns="91425" bIns="45700" anchor="t" anchorCtr="0">
            <a:normAutofit fontScale="92500" lnSpcReduction="10000"/>
          </a:bodyPr>
          <a:lstStyle/>
          <a:p>
            <a:pPr marL="274320" marR="0" lvl="0" indent="-274320" algn="l" rtl="0">
              <a:spcBef>
                <a:spcPts val="0"/>
              </a:spcBef>
              <a:spcAft>
                <a:spcPts val="0"/>
              </a:spcAft>
              <a:buClr>
                <a:srgbClr val="324968"/>
              </a:buClr>
              <a:buSzPct val="110000"/>
              <a:buFont typeface="Noto Sans Symbols"/>
              <a:buChar char="⚫"/>
            </a:pPr>
            <a:r>
              <a:rPr lang="en-MY" sz="2800" b="0">
                <a:solidFill>
                  <a:schemeClr val="dk1"/>
                </a:solidFill>
                <a:latin typeface="Verdana"/>
                <a:ea typeface="Verdana"/>
                <a:cs typeface="Verdana"/>
                <a:sym typeface="Verdana"/>
              </a:rPr>
              <a:t>Big Data</a:t>
            </a:r>
            <a:endParaRPr/>
          </a:p>
          <a:p>
            <a:pPr marL="742950" marR="0" lvl="1" indent="-285750" algn="l" rtl="0">
              <a:spcBef>
                <a:spcPts val="444"/>
              </a:spcBef>
              <a:spcAft>
                <a:spcPts val="0"/>
              </a:spcAft>
              <a:buClr>
                <a:srgbClr val="324968"/>
              </a:buClr>
              <a:buSzPct val="110000"/>
              <a:buFont typeface="Noto Sans Symbols"/>
              <a:buChar char="⚫"/>
            </a:pPr>
            <a:r>
              <a:rPr lang="en-MY" sz="2400" b="0" i="0" u="none" strike="noStrike" cap="none">
                <a:solidFill>
                  <a:schemeClr val="dk1"/>
                </a:solidFill>
                <a:latin typeface="Verdana"/>
                <a:ea typeface="Verdana"/>
                <a:cs typeface="Verdana"/>
                <a:sym typeface="Verdana"/>
              </a:rPr>
              <a:t>Big data is a field that works with large or complex data sets of structured and unstructured data using advanced techniques. Look toward concepts such as the data fabric (the flexible integration of data sources), understanding the options of the data marketplace, analytics, edge infrastructure, and AI.</a:t>
            </a:r>
            <a:endParaRPr/>
          </a:p>
          <a:p>
            <a:pPr marL="274320" marR="0" lvl="0" indent="-274320" algn="l" rtl="0">
              <a:spcBef>
                <a:spcPts val="518"/>
              </a:spcBef>
              <a:spcAft>
                <a:spcPts val="0"/>
              </a:spcAft>
              <a:buClr>
                <a:srgbClr val="324968"/>
              </a:buClr>
              <a:buSzPct val="110000"/>
              <a:buFont typeface="Noto Sans Symbols"/>
              <a:buChar char="⚫"/>
            </a:pPr>
            <a:r>
              <a:rPr lang="en-MY" sz="2800" b="0">
                <a:solidFill>
                  <a:schemeClr val="dk1"/>
                </a:solidFill>
                <a:latin typeface="Verdana"/>
                <a:ea typeface="Verdana"/>
                <a:cs typeface="Verdana"/>
                <a:sym typeface="Verdana"/>
              </a:rPr>
              <a:t>Augmented Reality (AR)</a:t>
            </a:r>
            <a:endParaRPr/>
          </a:p>
          <a:p>
            <a:pPr marL="742950" marR="0" lvl="1" indent="-285750" algn="l" rtl="0">
              <a:spcBef>
                <a:spcPts val="444"/>
              </a:spcBef>
              <a:spcAft>
                <a:spcPts val="0"/>
              </a:spcAft>
              <a:buClr>
                <a:srgbClr val="324968"/>
              </a:buClr>
              <a:buSzPct val="110000"/>
              <a:buFont typeface="Noto Sans Symbols"/>
              <a:buChar char="⚫"/>
            </a:pPr>
            <a:r>
              <a:rPr lang="en-MY" sz="2400" b="0" i="0" u="none" strike="noStrike" cap="none">
                <a:solidFill>
                  <a:schemeClr val="dk1"/>
                </a:solidFill>
                <a:latin typeface="Verdana"/>
                <a:ea typeface="Verdana"/>
                <a:cs typeface="Verdana"/>
                <a:sym typeface="Verdana"/>
              </a:rPr>
              <a:t>Virtual Reality (VR) and Augmented Reality (AR) continue to find new avenues for growth, through gaming applications but also other use cases including eCommerce, healthcare, manufacturing, and education. Apple is also rumoured to be releasing an AR/VR headset in 2022. </a:t>
            </a:r>
            <a:endParaRPr sz="2400" b="0" i="0" u="none" strike="noStrike" cap="none">
              <a:solidFill>
                <a:schemeClr val="dk1"/>
              </a:solidFill>
              <a:latin typeface="Verdana"/>
              <a:ea typeface="Verdana"/>
              <a:cs typeface="Verdana"/>
              <a:sym typeface="Verdana"/>
            </a:endParaRPr>
          </a:p>
          <a:p>
            <a:pPr marL="742950" marR="0" lvl="1" indent="-130683" algn="l" rtl="0">
              <a:spcBef>
                <a:spcPts val="444"/>
              </a:spcBef>
              <a:spcAft>
                <a:spcPts val="0"/>
              </a:spcAft>
              <a:buClr>
                <a:srgbClr val="324968"/>
              </a:buClr>
              <a:buSzPct val="110000"/>
              <a:buFont typeface="Noto Sans Symbols"/>
              <a:buNone/>
            </a:pPr>
            <a:endParaRPr sz="2400" b="0" i="0" u="none" strike="noStrike" cap="none">
              <a:solidFill>
                <a:schemeClr val="dk1"/>
              </a:solidFill>
              <a:latin typeface="Verdana"/>
              <a:ea typeface="Verdana"/>
              <a:cs typeface="Verdana"/>
              <a:sym typeface="Verdana"/>
            </a:endParaRPr>
          </a:p>
          <a:p>
            <a:pPr marL="457200" marR="0" lvl="1" indent="0" algn="l" rtl="0">
              <a:spcBef>
                <a:spcPts val="444"/>
              </a:spcBef>
              <a:spcAft>
                <a:spcPts val="0"/>
              </a:spcAft>
              <a:buClr>
                <a:srgbClr val="324968"/>
              </a:buClr>
              <a:buSzPct val="110000"/>
              <a:buFont typeface="Noto Sans Symbols"/>
              <a:buNone/>
            </a:pPr>
            <a:endParaRPr sz="2400" b="0" i="0" u="none" strike="noStrike" cap="none">
              <a:solidFill>
                <a:schemeClr val="dk1"/>
              </a:solidFill>
              <a:latin typeface="Verdana"/>
              <a:ea typeface="Verdana"/>
              <a:cs typeface="Verdana"/>
              <a:sym typeface="Verdana"/>
            </a:endParaRPr>
          </a:p>
          <a:p>
            <a:pPr marL="742950" marR="0" lvl="1" indent="-130683" algn="l" rtl="0">
              <a:spcBef>
                <a:spcPts val="444"/>
              </a:spcBef>
              <a:spcAft>
                <a:spcPts val="0"/>
              </a:spcAft>
              <a:buClr>
                <a:srgbClr val="324968"/>
              </a:buClr>
              <a:buSzPct val="110000"/>
              <a:buFont typeface="Noto Sans Symbols"/>
              <a:buNone/>
            </a:pPr>
            <a:endParaRPr sz="2400" b="0" i="0" u="none" strike="noStrike" cap="none">
              <a:solidFill>
                <a:schemeClr val="dk1"/>
              </a:solidFill>
              <a:latin typeface="Verdana"/>
              <a:ea typeface="Verdana"/>
              <a:cs typeface="Verdana"/>
              <a:sym typeface="Verdana"/>
            </a:endParaRPr>
          </a:p>
          <a:p>
            <a:pPr marL="274320" marR="0" lvl="0" indent="-93408" algn="l" rtl="0">
              <a:spcBef>
                <a:spcPts val="518"/>
              </a:spcBef>
              <a:spcAft>
                <a:spcPts val="0"/>
              </a:spcAft>
              <a:buClr>
                <a:srgbClr val="324968"/>
              </a:buClr>
              <a:buSzPct val="110000"/>
              <a:buFont typeface="Noto Sans Symbols"/>
              <a:buNone/>
            </a:pPr>
            <a:endParaRPr sz="2800" b="0">
              <a:solidFill>
                <a:schemeClr val="dk1"/>
              </a:solidFill>
              <a:latin typeface="Verdana"/>
              <a:ea typeface="Verdana"/>
              <a:cs typeface="Verdana"/>
              <a:sym typeface="Verdana"/>
            </a:endParaRPr>
          </a:p>
          <a:p>
            <a:pPr marL="742950" marR="0" lvl="1" indent="-130683" algn="l" rtl="0">
              <a:spcBef>
                <a:spcPts val="444"/>
              </a:spcBef>
              <a:spcAft>
                <a:spcPts val="0"/>
              </a:spcAft>
              <a:buClr>
                <a:srgbClr val="324968"/>
              </a:buClr>
              <a:buSzPct val="110000"/>
              <a:buFont typeface="Noto Sans Symbols"/>
              <a:buNone/>
            </a:pPr>
            <a:endParaRPr sz="2400" b="0" i="0" u="none" strike="noStrike" cap="none">
              <a:solidFill>
                <a:schemeClr val="dk1"/>
              </a:solidFill>
              <a:latin typeface="Verdana"/>
              <a:ea typeface="Verdana"/>
              <a:cs typeface="Verdana"/>
              <a:sym typeface="Verdana"/>
            </a:endParaRPr>
          </a:p>
          <a:p>
            <a:pPr marL="742950" marR="0" lvl="1" indent="-130683" algn="l" rtl="0">
              <a:spcBef>
                <a:spcPts val="444"/>
              </a:spcBef>
              <a:spcAft>
                <a:spcPts val="0"/>
              </a:spcAft>
              <a:buClr>
                <a:srgbClr val="324968"/>
              </a:buClr>
              <a:buSzPct val="110000"/>
              <a:buFont typeface="Noto Sans Symbols"/>
              <a:buNone/>
            </a:pPr>
            <a:endParaRPr sz="2400" b="0" i="0" u="none" strike="noStrike"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73"/>
          <p:cNvSpPr txBox="1">
            <a:spLocks noGrp="1"/>
          </p:cNvSpPr>
          <p:nvPr>
            <p:ph type="title"/>
          </p:nvPr>
        </p:nvSpPr>
        <p:spPr>
          <a:xfrm>
            <a:off x="1292772" y="0"/>
            <a:ext cx="10801997" cy="11887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Verdana"/>
              <a:buNone/>
            </a:pPr>
            <a:r>
              <a:rPr lang="en-MY" sz="3200"/>
              <a:t>Trends in Software</a:t>
            </a:r>
            <a:endParaRPr sz="3200"/>
          </a:p>
        </p:txBody>
      </p:sp>
      <p:sp>
        <p:nvSpPr>
          <p:cNvPr id="782" name="Google Shape;782;p73"/>
          <p:cNvSpPr txBox="1">
            <a:spLocks noGrp="1"/>
          </p:cNvSpPr>
          <p:nvPr>
            <p:ph type="body" idx="1"/>
          </p:nvPr>
        </p:nvSpPr>
        <p:spPr>
          <a:xfrm>
            <a:off x="1509743" y="1677119"/>
            <a:ext cx="9666257" cy="3014151"/>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MY"/>
              <a:t>Low-Code / No-Code Platforms</a:t>
            </a:r>
            <a:endParaRPr/>
          </a:p>
          <a:p>
            <a:pPr marL="742950" lvl="1" indent="-285750" algn="l" rtl="0">
              <a:spcBef>
                <a:spcPts val="480"/>
              </a:spcBef>
              <a:spcAft>
                <a:spcPts val="0"/>
              </a:spcAft>
              <a:buSzPts val="2640"/>
              <a:buChar char="⚫"/>
            </a:pPr>
            <a:r>
              <a:rPr lang="en-MY"/>
              <a:t>Low-code development platforms (LCDP) and no-code development platforms (NCDP) offer pre-built blocks that can be dragged and dropped (visual environment) to assist in rapid development of mobile and web apps both by professional developers (for speed) and by those outside the IT department. </a:t>
            </a:r>
            <a:endParaRPr/>
          </a:p>
          <a:p>
            <a:pPr marL="457200" lvl="1" indent="0" algn="l" rtl="0">
              <a:spcBef>
                <a:spcPts val="480"/>
              </a:spcBef>
              <a:spcAft>
                <a:spcPts val="0"/>
              </a:spcAft>
              <a:buSzPts val="2640"/>
              <a:buNone/>
            </a:pPr>
            <a:endParaRPr/>
          </a:p>
        </p:txBody>
      </p:sp>
      <p:sp>
        <p:nvSpPr>
          <p:cNvPr id="783" name="Google Shape;783;p73"/>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72</a:t>
            </a:fld>
            <a:endParaRPr/>
          </a:p>
        </p:txBody>
      </p:sp>
      <p:sp>
        <p:nvSpPr>
          <p:cNvPr id="784" name="Google Shape;784;p73"/>
          <p:cNvSpPr txBox="1"/>
          <p:nvPr/>
        </p:nvSpPr>
        <p:spPr>
          <a:xfrm>
            <a:off x="1727200" y="6429831"/>
            <a:ext cx="82504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Source: </a:t>
            </a:r>
            <a:r>
              <a:rPr lang="en-MY"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https://www.netsolutions.com/insights/the-future-of-software-development/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74"/>
          <p:cNvSpPr txBox="1">
            <a:spLocks noGrp="1"/>
          </p:cNvSpPr>
          <p:nvPr>
            <p:ph type="title"/>
          </p:nvPr>
        </p:nvSpPr>
        <p:spPr>
          <a:xfrm>
            <a:off x="1292772" y="0"/>
            <a:ext cx="10801997" cy="11887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Verdana"/>
              <a:buNone/>
            </a:pPr>
            <a:r>
              <a:rPr lang="en-MY" sz="3200"/>
              <a:t>Trends in Software</a:t>
            </a:r>
            <a:endParaRPr sz="3200"/>
          </a:p>
        </p:txBody>
      </p:sp>
      <p:sp>
        <p:nvSpPr>
          <p:cNvPr id="791" name="Google Shape;791;p74"/>
          <p:cNvSpPr txBox="1">
            <a:spLocks noGrp="1"/>
          </p:cNvSpPr>
          <p:nvPr>
            <p:ph type="body" idx="1"/>
          </p:nvPr>
        </p:nvSpPr>
        <p:spPr>
          <a:xfrm>
            <a:off x="655983" y="1677119"/>
            <a:ext cx="11151704" cy="4625978"/>
          </a:xfrm>
          <a:prstGeom prst="rect">
            <a:avLst/>
          </a:prstGeom>
          <a:noFill/>
          <a:ln>
            <a:noFill/>
          </a:ln>
        </p:spPr>
        <p:txBody>
          <a:bodyPr spcFirstLastPara="1" wrap="square" lIns="91425" tIns="45700" rIns="91425" bIns="45700" anchor="t" anchorCtr="0">
            <a:normAutofit lnSpcReduction="10000"/>
          </a:bodyPr>
          <a:lstStyle/>
          <a:p>
            <a:pPr marL="274320" lvl="0" indent="-274320" algn="l" rtl="0">
              <a:spcBef>
                <a:spcPts val="0"/>
              </a:spcBef>
              <a:spcAft>
                <a:spcPts val="0"/>
              </a:spcAft>
              <a:buSzPct val="110000"/>
              <a:buChar char="⚫"/>
            </a:pPr>
            <a:r>
              <a:rPr lang="en-MY"/>
              <a:t>Artificial Intelligence (AI)</a:t>
            </a:r>
            <a:endParaRPr/>
          </a:p>
          <a:p>
            <a:pPr marL="742950" lvl="1" indent="-285750" algn="l" rtl="0">
              <a:spcBef>
                <a:spcPts val="444"/>
              </a:spcBef>
              <a:spcAft>
                <a:spcPts val="0"/>
              </a:spcAft>
              <a:buSzPct val="110000"/>
              <a:buChar char="⚫"/>
            </a:pPr>
            <a:r>
              <a:rPr lang="en-MY"/>
              <a:t>AI is the basis for mimicking human intelligence processes by creating and applying algorithms built into a dynamic computing environment. </a:t>
            </a:r>
            <a:endParaRPr/>
          </a:p>
          <a:p>
            <a:pPr marL="742950" lvl="1" indent="-130683" algn="l" rtl="0">
              <a:spcBef>
                <a:spcPts val="444"/>
              </a:spcBef>
              <a:spcAft>
                <a:spcPts val="0"/>
              </a:spcAft>
              <a:buSzPct val="110000"/>
              <a:buNone/>
            </a:pPr>
            <a:endParaRPr/>
          </a:p>
          <a:p>
            <a:pPr marL="742950" lvl="1" indent="-285750" algn="l" rtl="0">
              <a:spcBef>
                <a:spcPts val="444"/>
              </a:spcBef>
              <a:spcAft>
                <a:spcPts val="0"/>
              </a:spcAft>
              <a:buSzPct val="110000"/>
              <a:buChar char="⚫"/>
            </a:pPr>
            <a:r>
              <a:rPr lang="en-MY"/>
              <a:t>AI is trying to make computers think and act like humans.</a:t>
            </a:r>
            <a:endParaRPr/>
          </a:p>
          <a:p>
            <a:pPr marL="1143000" lvl="2" indent="-228600" algn="l" rtl="0">
              <a:spcBef>
                <a:spcPts val="370"/>
              </a:spcBef>
              <a:spcAft>
                <a:spcPts val="0"/>
              </a:spcAft>
              <a:buSzPct val="110000"/>
              <a:buChar char="⚫"/>
            </a:pPr>
            <a:r>
              <a:rPr lang="en-MY"/>
              <a:t>Achieving this end requires three key components:</a:t>
            </a:r>
            <a:endParaRPr/>
          </a:p>
          <a:p>
            <a:pPr marL="1143000" lvl="2" indent="-228600" algn="l" rtl="0">
              <a:spcBef>
                <a:spcPts val="370"/>
              </a:spcBef>
              <a:spcAft>
                <a:spcPts val="0"/>
              </a:spcAft>
              <a:buSzPct val="110000"/>
              <a:buChar char="⚫"/>
            </a:pPr>
            <a:r>
              <a:rPr lang="en-MY"/>
              <a:t>Computational systems</a:t>
            </a:r>
            <a:endParaRPr/>
          </a:p>
          <a:p>
            <a:pPr marL="1143000" lvl="2" indent="-228600" algn="l" rtl="0">
              <a:spcBef>
                <a:spcPts val="370"/>
              </a:spcBef>
              <a:spcAft>
                <a:spcPts val="0"/>
              </a:spcAft>
              <a:buSzPct val="110000"/>
              <a:buChar char="⚫"/>
            </a:pPr>
            <a:r>
              <a:rPr lang="en-MY"/>
              <a:t>Data and data management</a:t>
            </a:r>
            <a:endParaRPr/>
          </a:p>
          <a:p>
            <a:pPr marL="1143000" lvl="2" indent="-228600" algn="l" rtl="0">
              <a:spcBef>
                <a:spcPts val="370"/>
              </a:spcBef>
              <a:spcAft>
                <a:spcPts val="0"/>
              </a:spcAft>
              <a:buSzPct val="110000"/>
              <a:buChar char="⚫"/>
            </a:pPr>
            <a:r>
              <a:rPr lang="en-MY"/>
              <a:t>Advanced AI algorithms (code)</a:t>
            </a:r>
            <a:endParaRPr/>
          </a:p>
          <a:p>
            <a:pPr marL="1143000" lvl="2" indent="-99377" algn="l" rtl="0">
              <a:spcBef>
                <a:spcPts val="370"/>
              </a:spcBef>
              <a:spcAft>
                <a:spcPts val="0"/>
              </a:spcAft>
              <a:buSzPct val="110000"/>
              <a:buNone/>
            </a:pPr>
            <a:endParaRPr/>
          </a:p>
          <a:p>
            <a:pPr marL="742950" lvl="1" indent="-285750" algn="l" rtl="0">
              <a:spcBef>
                <a:spcPts val="444"/>
              </a:spcBef>
              <a:spcAft>
                <a:spcPts val="0"/>
              </a:spcAft>
              <a:buSzPct val="110000"/>
              <a:buChar char="⚫"/>
            </a:pPr>
            <a:r>
              <a:rPr lang="en-MY"/>
              <a:t>The more humanlike the desired outcome, the more data and processing power required</a:t>
            </a:r>
            <a:endParaRPr/>
          </a:p>
          <a:p>
            <a:pPr marL="457200" lvl="1" indent="0" algn="l" rtl="0">
              <a:spcBef>
                <a:spcPts val="444"/>
              </a:spcBef>
              <a:spcAft>
                <a:spcPts val="0"/>
              </a:spcAft>
              <a:buSzPct val="110000"/>
              <a:buNone/>
            </a:pPr>
            <a:endParaRPr/>
          </a:p>
        </p:txBody>
      </p:sp>
      <p:sp>
        <p:nvSpPr>
          <p:cNvPr id="792" name="Google Shape;792;p74"/>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73</a:t>
            </a:fld>
            <a:endParaRPr/>
          </a:p>
        </p:txBody>
      </p:sp>
      <p:sp>
        <p:nvSpPr>
          <p:cNvPr id="793" name="Google Shape;793;p74"/>
          <p:cNvSpPr txBox="1"/>
          <p:nvPr/>
        </p:nvSpPr>
        <p:spPr>
          <a:xfrm>
            <a:off x="1727200" y="6429831"/>
            <a:ext cx="81626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Source: </a:t>
            </a:r>
            <a:r>
              <a:rPr lang="en-MY"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https://www.netapp.com/artificial-intelligence/what-is-artificial-intelligence/</a:t>
            </a:r>
            <a:r>
              <a:rPr lang="en-MY"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transition spd="slow">
    <p:push/>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75"/>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74</a:t>
            </a:fld>
            <a:endParaRPr/>
          </a:p>
        </p:txBody>
      </p:sp>
      <p:sp>
        <p:nvSpPr>
          <p:cNvPr id="799" name="Google Shape;799;p75"/>
          <p:cNvSpPr/>
          <p:nvPr/>
        </p:nvSpPr>
        <p:spPr>
          <a:xfrm>
            <a:off x="479050" y="1426094"/>
            <a:ext cx="11338576" cy="5296301"/>
          </a:xfrm>
          <a:prstGeom prst="rect">
            <a:avLst/>
          </a:prstGeom>
          <a:solidFill>
            <a:srgbClr val="FFFFFF"/>
          </a:solidFill>
          <a:ln>
            <a:noFill/>
          </a:ln>
        </p:spPr>
        <p:txBody>
          <a:bodyPr spcFirstLastPara="1" wrap="square" lIns="91425" tIns="0" rIns="91425" bIns="63475" anchor="ctr" anchorCtr="0">
            <a:spAutoFit/>
          </a:bodyPr>
          <a:lstStyle/>
          <a:p>
            <a:pPr marL="0" marR="0" lvl="0" indent="0" algn="l" rtl="0">
              <a:lnSpc>
                <a:spcPct val="100000"/>
              </a:lnSpc>
              <a:spcBef>
                <a:spcPts val="0"/>
              </a:spcBef>
              <a:spcAft>
                <a:spcPts val="0"/>
              </a:spcAft>
              <a:buClr>
                <a:srgbClr val="333333"/>
              </a:buClr>
              <a:buSzPts val="2000"/>
              <a:buFont typeface="Verdana"/>
              <a:buNone/>
            </a:pPr>
            <a:r>
              <a:rPr lang="en-MY" sz="2000" b="1" i="0" u="none" strike="noStrike" cap="none">
                <a:solidFill>
                  <a:srgbClr val="333333"/>
                </a:solidFill>
                <a:latin typeface="Verdana"/>
                <a:ea typeface="Verdana"/>
                <a:cs typeface="Verdana"/>
                <a:sym typeface="Verdana"/>
              </a:rPr>
              <a:t>Machine Learning: </a:t>
            </a:r>
            <a:r>
              <a:rPr lang="en-MY" sz="2000" b="0" i="0" u="none" strike="noStrike" cap="none">
                <a:solidFill>
                  <a:srgbClr val="333333"/>
                </a:solidFill>
                <a:latin typeface="Verdana"/>
                <a:ea typeface="Verdana"/>
                <a:cs typeface="Verdana"/>
                <a:sym typeface="Verdana"/>
              </a:rPr>
              <a:t>An approach to AI in which a computer algorithm (a set of rules and procedures) is developed to analyse and make predictions from data fed into the system.</a:t>
            </a:r>
            <a:endParaRPr sz="2000" b="0" i="0" u="none" strike="noStrike" cap="none">
              <a:solidFill>
                <a:schemeClr val="dk1"/>
              </a:solidFill>
              <a:latin typeface="Verdana"/>
              <a:ea typeface="Verdana"/>
              <a:cs typeface="Verdana"/>
              <a:sym typeface="Verdana"/>
            </a:endParaRPr>
          </a:p>
          <a:p>
            <a:pPr marL="800100" marR="0" lvl="1" indent="-342900" algn="l" rtl="0">
              <a:spcBef>
                <a:spcPts val="0"/>
              </a:spcBef>
              <a:spcAft>
                <a:spcPts val="0"/>
              </a:spcAft>
              <a:buClr>
                <a:srgbClr val="333333"/>
              </a:buClr>
              <a:buSzPts val="2000"/>
              <a:buFont typeface="Arial"/>
              <a:buChar char="•"/>
            </a:pPr>
            <a:r>
              <a:rPr lang="en-MY" sz="2000" b="0" i="0" u="none" strike="noStrike" cap="none">
                <a:solidFill>
                  <a:srgbClr val="333333"/>
                </a:solidFill>
                <a:latin typeface="Verdana"/>
                <a:ea typeface="Verdana"/>
                <a:cs typeface="Verdana"/>
                <a:sym typeface="Verdana"/>
              </a:rPr>
              <a:t>Machine learning-based technologies are routinely used every day, such as personalised news feeds and traffic prediction maps.</a:t>
            </a:r>
            <a:endParaRPr/>
          </a:p>
          <a:p>
            <a:pPr marL="800100" marR="0" lvl="1" indent="-215900" algn="l" rtl="0">
              <a:spcBef>
                <a:spcPts val="0"/>
              </a:spcBef>
              <a:spcAft>
                <a:spcPts val="0"/>
              </a:spcAft>
              <a:buClr>
                <a:schemeClr val="dk1"/>
              </a:buClr>
              <a:buSzPts val="2000"/>
              <a:buFont typeface="Arial"/>
              <a:buNone/>
            </a:pPr>
            <a:endParaRPr sz="2000" b="0" i="0" u="none" strike="noStrike" cap="none">
              <a:solidFill>
                <a:srgbClr val="333333"/>
              </a:solidFill>
              <a:latin typeface="Verdana"/>
              <a:ea typeface="Verdana"/>
              <a:cs typeface="Verdana"/>
              <a:sym typeface="Verdana"/>
            </a:endParaRPr>
          </a:p>
          <a:p>
            <a:pPr marL="0" marR="0" lvl="0" indent="0" algn="l" rtl="0">
              <a:lnSpc>
                <a:spcPct val="100000"/>
              </a:lnSpc>
              <a:spcBef>
                <a:spcPts val="0"/>
              </a:spcBef>
              <a:spcAft>
                <a:spcPts val="0"/>
              </a:spcAft>
              <a:buClr>
                <a:srgbClr val="333333"/>
              </a:buClr>
              <a:buSzPts val="2000"/>
              <a:buFont typeface="Verdana"/>
              <a:buNone/>
            </a:pPr>
            <a:r>
              <a:rPr lang="en-MY" sz="2000" b="1" i="0" u="none" strike="noStrike" cap="none">
                <a:solidFill>
                  <a:srgbClr val="333333"/>
                </a:solidFill>
                <a:latin typeface="Verdana"/>
                <a:ea typeface="Verdana"/>
                <a:cs typeface="Verdana"/>
                <a:sym typeface="Verdana"/>
              </a:rPr>
              <a:t>Neural Networks: </a:t>
            </a:r>
            <a:r>
              <a:rPr lang="en-MY" sz="2000" b="0" i="0" u="none" strike="noStrike" cap="none">
                <a:solidFill>
                  <a:srgbClr val="333333"/>
                </a:solidFill>
                <a:latin typeface="Verdana"/>
                <a:ea typeface="Verdana"/>
                <a:cs typeface="Verdana"/>
                <a:sym typeface="Verdana"/>
              </a:rPr>
              <a:t>A machine learning approach modelled after the brain in which algorithms process signals via interconnected nodes called artificial neurons. </a:t>
            </a:r>
            <a:endParaRPr sz="2000" b="0" i="0" u="none" strike="noStrike" cap="none">
              <a:solidFill>
                <a:schemeClr val="dk1"/>
              </a:solidFill>
              <a:latin typeface="Verdana"/>
              <a:ea typeface="Verdana"/>
              <a:cs typeface="Verdana"/>
              <a:sym typeface="Verdana"/>
            </a:endParaRPr>
          </a:p>
          <a:p>
            <a:pPr marL="800100" marR="0" lvl="1" indent="-342900" algn="l" rtl="0">
              <a:spcBef>
                <a:spcPts val="0"/>
              </a:spcBef>
              <a:spcAft>
                <a:spcPts val="0"/>
              </a:spcAft>
              <a:buClr>
                <a:srgbClr val="333333"/>
              </a:buClr>
              <a:buSzPts val="2000"/>
              <a:buFont typeface="Arial"/>
              <a:buChar char="•"/>
            </a:pPr>
            <a:r>
              <a:rPr lang="en-MY" sz="2000" b="0" i="0" u="none" strike="noStrike" cap="none">
                <a:solidFill>
                  <a:srgbClr val="333333"/>
                </a:solidFill>
                <a:latin typeface="Verdana"/>
                <a:ea typeface="Verdana"/>
                <a:cs typeface="Verdana"/>
                <a:sym typeface="Verdana"/>
              </a:rPr>
              <a:t>Artificial neural networks have been used successfully to mimic biological nervous systems to recognise and predict patterns of neural signals involved in brain function.</a:t>
            </a:r>
            <a:endParaRPr/>
          </a:p>
          <a:p>
            <a:pPr marL="800100" marR="0" lvl="1" indent="-215900" algn="l" rtl="0">
              <a:spcBef>
                <a:spcPts val="0"/>
              </a:spcBef>
              <a:spcAft>
                <a:spcPts val="0"/>
              </a:spcAft>
              <a:buClr>
                <a:schemeClr val="dk1"/>
              </a:buClr>
              <a:buSzPts val="2000"/>
              <a:buFont typeface="Arial"/>
              <a:buNone/>
            </a:pPr>
            <a:endParaRPr sz="2000" b="0" i="0" u="none" strike="noStrike" cap="none">
              <a:solidFill>
                <a:srgbClr val="333333"/>
              </a:solidFill>
              <a:latin typeface="Verdana"/>
              <a:ea typeface="Verdana"/>
              <a:cs typeface="Verdana"/>
              <a:sym typeface="Verdana"/>
            </a:endParaRPr>
          </a:p>
          <a:p>
            <a:pPr marL="0" marR="0" lvl="0" indent="0" algn="l" rtl="0">
              <a:lnSpc>
                <a:spcPct val="100000"/>
              </a:lnSpc>
              <a:spcBef>
                <a:spcPts val="0"/>
              </a:spcBef>
              <a:spcAft>
                <a:spcPts val="0"/>
              </a:spcAft>
              <a:buClr>
                <a:srgbClr val="333333"/>
              </a:buClr>
              <a:buSzPts val="2000"/>
              <a:buFont typeface="Verdana"/>
              <a:buNone/>
            </a:pPr>
            <a:r>
              <a:rPr lang="en-MY" sz="2000" b="1" i="0" u="none" strike="noStrike" cap="none">
                <a:solidFill>
                  <a:srgbClr val="333333"/>
                </a:solidFill>
                <a:latin typeface="Verdana"/>
                <a:ea typeface="Verdana"/>
                <a:cs typeface="Verdana"/>
                <a:sym typeface="Verdana"/>
              </a:rPr>
              <a:t>Deep Learning:</a:t>
            </a:r>
            <a:r>
              <a:rPr lang="en-MY" sz="2000" b="0" i="0" u="none" strike="noStrike" cap="none">
                <a:solidFill>
                  <a:srgbClr val="333333"/>
                </a:solidFill>
                <a:latin typeface="Verdana"/>
                <a:ea typeface="Verdana"/>
                <a:cs typeface="Verdana"/>
                <a:sym typeface="Verdana"/>
              </a:rPr>
              <a:t> A form of machine learning that uses many layers of computation to form what is described as a deep neural network, capable of learning from large amounts of complex, unstructured data.</a:t>
            </a:r>
            <a:endParaRPr sz="2000" b="0" i="0" u="none" strike="noStrike" cap="none">
              <a:solidFill>
                <a:schemeClr val="dk1"/>
              </a:solidFill>
              <a:latin typeface="Verdana"/>
              <a:ea typeface="Verdana"/>
              <a:cs typeface="Verdana"/>
              <a:sym typeface="Verdana"/>
            </a:endParaRPr>
          </a:p>
          <a:p>
            <a:pPr marL="800100" marR="0" lvl="1" indent="-342900" algn="l" rtl="0">
              <a:spcBef>
                <a:spcPts val="0"/>
              </a:spcBef>
              <a:spcAft>
                <a:spcPts val="0"/>
              </a:spcAft>
              <a:buClr>
                <a:srgbClr val="333333"/>
              </a:buClr>
              <a:buSzPts val="2000"/>
              <a:buFont typeface="Arial"/>
              <a:buChar char="•"/>
            </a:pPr>
            <a:r>
              <a:rPr lang="en-MY" sz="2000" b="0" i="0" u="none" strike="noStrike" cap="none">
                <a:solidFill>
                  <a:srgbClr val="333333"/>
                </a:solidFill>
                <a:latin typeface="Verdana"/>
                <a:ea typeface="Verdana"/>
                <a:cs typeface="Verdana"/>
                <a:sym typeface="Verdana"/>
              </a:rPr>
              <a:t>Deep neural networks are responsible for voice-controlled virtual assistants and self-driving vehicles, which learn to recognise traffic signs.</a:t>
            </a:r>
            <a:endParaRPr/>
          </a:p>
        </p:txBody>
      </p:sp>
      <p:sp>
        <p:nvSpPr>
          <p:cNvPr id="800" name="Google Shape;800;p75"/>
          <p:cNvSpPr txBox="1">
            <a:spLocks noGrp="1"/>
          </p:cNvSpPr>
          <p:nvPr>
            <p:ph type="title"/>
          </p:nvPr>
        </p:nvSpPr>
        <p:spPr>
          <a:xfrm>
            <a:off x="479050" y="0"/>
            <a:ext cx="10801997" cy="11887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Verdana"/>
              <a:buNone/>
            </a:pPr>
            <a:r>
              <a:rPr lang="en-MY" sz="3200"/>
              <a:t>Trends in Software</a:t>
            </a:r>
            <a:endParaRPr sz="3200"/>
          </a:p>
        </p:txBody>
      </p:sp>
    </p:spTree>
  </p:cSld>
  <p:clrMapOvr>
    <a:masterClrMapping/>
  </p:clrMapOvr>
  <p:transition spd="slow">
    <p:push/>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76"/>
          <p:cNvSpPr txBox="1">
            <a:spLocks noGrp="1"/>
          </p:cNvSpPr>
          <p:nvPr>
            <p:ph type="title"/>
          </p:nvPr>
        </p:nvSpPr>
        <p:spPr>
          <a:xfrm>
            <a:off x="1292772" y="0"/>
            <a:ext cx="10801997" cy="11887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Verdana"/>
              <a:buNone/>
            </a:pPr>
            <a:r>
              <a:rPr lang="en-MY" sz="3200"/>
              <a:t>Trends in Software</a:t>
            </a:r>
            <a:endParaRPr sz="3200"/>
          </a:p>
        </p:txBody>
      </p:sp>
      <p:sp>
        <p:nvSpPr>
          <p:cNvPr id="807" name="Google Shape;807;p76"/>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75</a:t>
            </a:fld>
            <a:endParaRPr/>
          </a:p>
        </p:txBody>
      </p:sp>
      <p:sp>
        <p:nvSpPr>
          <p:cNvPr id="808" name="Google Shape;808;p76"/>
          <p:cNvSpPr txBox="1"/>
          <p:nvPr/>
        </p:nvSpPr>
        <p:spPr>
          <a:xfrm>
            <a:off x="1727200" y="6429831"/>
            <a:ext cx="82504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Source: </a:t>
            </a:r>
            <a:r>
              <a:rPr lang="en-MY"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https://www.netsolutions.com/insights/the-future-of-software-development/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09" name="Google Shape;809;p76"/>
          <p:cNvPicPr preferRelativeResize="0"/>
          <p:nvPr/>
        </p:nvPicPr>
        <p:blipFill rotWithShape="1">
          <a:blip r:embed="rId4">
            <a:alphaModFix/>
          </a:blip>
          <a:srcRect/>
          <a:stretch/>
        </p:blipFill>
        <p:spPr>
          <a:xfrm>
            <a:off x="1249123" y="2103887"/>
            <a:ext cx="9729058" cy="3730851"/>
          </a:xfrm>
          <a:prstGeom prst="rect">
            <a:avLst/>
          </a:prstGeom>
          <a:noFill/>
          <a:ln>
            <a:noFill/>
          </a:ln>
        </p:spPr>
      </p:pic>
      <p:sp>
        <p:nvSpPr>
          <p:cNvPr id="810" name="Google Shape;810;p76"/>
          <p:cNvSpPr txBox="1"/>
          <p:nvPr/>
        </p:nvSpPr>
        <p:spPr>
          <a:xfrm>
            <a:off x="3802706" y="5863774"/>
            <a:ext cx="45759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Machine Learning Tops AI Funding Worldwide </a:t>
            </a:r>
            <a:endParaRPr sz="1800">
              <a:solidFill>
                <a:schemeClr val="dk1"/>
              </a:solidFill>
              <a:latin typeface="Calibri"/>
              <a:ea typeface="Calibri"/>
              <a:cs typeface="Calibri"/>
              <a:sym typeface="Calibri"/>
            </a:endParaRPr>
          </a:p>
        </p:txBody>
      </p:sp>
    </p:spTree>
  </p:cSld>
  <p:clrMapOvr>
    <a:masterClrMapping/>
  </p:clrMapOvr>
  <p:transition spd="slow">
    <p:push/>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77"/>
          <p:cNvSpPr txBox="1">
            <a:spLocks noGrp="1"/>
          </p:cNvSpPr>
          <p:nvPr>
            <p:ph type="title"/>
          </p:nvPr>
        </p:nvSpPr>
        <p:spPr>
          <a:xfrm>
            <a:off x="1292772" y="0"/>
            <a:ext cx="10801997" cy="11887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Verdana"/>
              <a:buNone/>
            </a:pPr>
            <a:r>
              <a:rPr lang="en-MY" sz="3200"/>
              <a:t>Trends in Software</a:t>
            </a:r>
            <a:endParaRPr sz="3200"/>
          </a:p>
        </p:txBody>
      </p:sp>
      <p:sp>
        <p:nvSpPr>
          <p:cNvPr id="817" name="Google Shape;817;p77"/>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76</a:t>
            </a:fld>
            <a:endParaRPr/>
          </a:p>
        </p:txBody>
      </p:sp>
      <p:sp>
        <p:nvSpPr>
          <p:cNvPr id="818" name="Google Shape;818;p77"/>
          <p:cNvSpPr txBox="1"/>
          <p:nvPr/>
        </p:nvSpPr>
        <p:spPr>
          <a:xfrm>
            <a:off x="1727200" y="6429831"/>
            <a:ext cx="82504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Source: </a:t>
            </a:r>
            <a:r>
              <a:rPr lang="en-MY"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https://www.netsolutions.com/insights/the-future-of-software-development/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9" name="Google Shape;819;p77"/>
          <p:cNvSpPr txBox="1"/>
          <p:nvPr/>
        </p:nvSpPr>
        <p:spPr>
          <a:xfrm>
            <a:off x="4688060" y="5863774"/>
            <a:ext cx="329320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a:solidFill>
                  <a:schemeClr val="dk1"/>
                </a:solidFill>
                <a:latin typeface="Calibri"/>
                <a:ea typeface="Calibri"/>
                <a:cs typeface="Calibri"/>
                <a:sym typeface="Calibri"/>
              </a:rPr>
              <a:t>Top Machine Learning Use Cases </a:t>
            </a:r>
            <a:endParaRPr sz="1800">
              <a:solidFill>
                <a:schemeClr val="dk1"/>
              </a:solidFill>
              <a:latin typeface="Calibri"/>
              <a:ea typeface="Calibri"/>
              <a:cs typeface="Calibri"/>
              <a:sym typeface="Calibri"/>
            </a:endParaRPr>
          </a:p>
        </p:txBody>
      </p:sp>
      <p:pic>
        <p:nvPicPr>
          <p:cNvPr id="820" name="Google Shape;820;p77"/>
          <p:cNvPicPr preferRelativeResize="0"/>
          <p:nvPr/>
        </p:nvPicPr>
        <p:blipFill rotWithShape="1">
          <a:blip r:embed="rId4">
            <a:alphaModFix/>
          </a:blip>
          <a:srcRect/>
          <a:stretch/>
        </p:blipFill>
        <p:spPr>
          <a:xfrm>
            <a:off x="1373960" y="2300287"/>
            <a:ext cx="9637954" cy="3563487"/>
          </a:xfrm>
          <a:prstGeom prst="rect">
            <a:avLst/>
          </a:prstGeom>
          <a:noFill/>
          <a:ln>
            <a:noFill/>
          </a:ln>
        </p:spPr>
      </p:pic>
    </p:spTree>
  </p:cSld>
  <p:clrMapOvr>
    <a:masterClrMapping/>
  </p:clrMapOvr>
  <p:transition spd="slow">
    <p:push/>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78"/>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77</a:t>
            </a:fld>
            <a:endParaRPr/>
          </a:p>
        </p:txBody>
      </p:sp>
      <p:sp>
        <p:nvSpPr>
          <p:cNvPr id="826" name="Google Shape;826;p78"/>
          <p:cNvSpPr txBox="1">
            <a:spLocks noGrp="1"/>
          </p:cNvSpPr>
          <p:nvPr>
            <p:ph type="title"/>
          </p:nvPr>
        </p:nvSpPr>
        <p:spPr>
          <a:xfrm>
            <a:off x="479050" y="0"/>
            <a:ext cx="10801997" cy="11887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Verdana"/>
              <a:buNone/>
            </a:pPr>
            <a:r>
              <a:rPr lang="en-MY" sz="3200"/>
              <a:t>Trends in Software</a:t>
            </a:r>
            <a:endParaRPr sz="3200"/>
          </a:p>
        </p:txBody>
      </p:sp>
      <p:sp>
        <p:nvSpPr>
          <p:cNvPr id="827" name="Google Shape;827;p78"/>
          <p:cNvSpPr/>
          <p:nvPr/>
        </p:nvSpPr>
        <p:spPr>
          <a:xfrm>
            <a:off x="894522" y="1803620"/>
            <a:ext cx="10744200" cy="289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2000" b="1">
                <a:solidFill>
                  <a:srgbClr val="080A12"/>
                </a:solidFill>
                <a:latin typeface="Verdana"/>
                <a:ea typeface="Verdana"/>
                <a:cs typeface="Verdana"/>
                <a:sym typeface="Verdana"/>
              </a:rPr>
              <a:t>EXAMPLE OF AI </a:t>
            </a:r>
            <a:endParaRPr/>
          </a:p>
          <a:p>
            <a:pPr marL="0" marR="0" lvl="0" indent="0" algn="l" rtl="0">
              <a:spcBef>
                <a:spcPts val="0"/>
              </a:spcBef>
              <a:spcAft>
                <a:spcPts val="0"/>
              </a:spcAft>
              <a:buNone/>
            </a:pPr>
            <a:endParaRPr sz="1800">
              <a:solidFill>
                <a:srgbClr val="080A12"/>
              </a:solidFill>
              <a:latin typeface="Verdana"/>
              <a:ea typeface="Verdana"/>
              <a:cs typeface="Verdana"/>
              <a:sym typeface="Verdana"/>
            </a:endParaRPr>
          </a:p>
          <a:p>
            <a:pPr marL="342900" marR="0" lvl="0" indent="-342900" algn="l" rtl="0">
              <a:spcBef>
                <a:spcPts val="0"/>
              </a:spcBef>
              <a:spcAft>
                <a:spcPts val="0"/>
              </a:spcAft>
              <a:buClr>
                <a:srgbClr val="080A12"/>
              </a:buClr>
              <a:buSzPts val="1800"/>
              <a:buFont typeface="Verdana"/>
              <a:buAutoNum type="arabicPeriod"/>
            </a:pPr>
            <a:r>
              <a:rPr lang="en-MY" sz="1800">
                <a:solidFill>
                  <a:srgbClr val="080A12"/>
                </a:solidFill>
                <a:latin typeface="Verdana"/>
                <a:ea typeface="Verdana"/>
                <a:cs typeface="Verdana"/>
                <a:sym typeface="Verdana"/>
              </a:rPr>
              <a:t>ChatGPT </a:t>
            </a:r>
            <a:endParaRPr/>
          </a:p>
          <a:p>
            <a:pPr marL="742950" marR="0" lvl="1" indent="-285750" algn="l" rtl="0">
              <a:spcBef>
                <a:spcPts val="0"/>
              </a:spcBef>
              <a:spcAft>
                <a:spcPts val="0"/>
              </a:spcAft>
              <a:buClr>
                <a:srgbClr val="080A12"/>
              </a:buClr>
              <a:buSzPts val="1800"/>
              <a:buFont typeface="Arial"/>
              <a:buChar char="•"/>
            </a:pPr>
            <a:r>
              <a:rPr lang="en-MY" sz="1800" b="0" i="0" u="none" strike="noStrike" cap="none">
                <a:solidFill>
                  <a:srgbClr val="080A12"/>
                </a:solidFill>
                <a:latin typeface="Verdana"/>
                <a:ea typeface="Verdana"/>
                <a:cs typeface="Verdana"/>
                <a:sym typeface="Verdana"/>
              </a:rPr>
              <a:t>is a natural language processing tool driven by AI technology that allows you to have human-like conversations and much more with the chatbot. </a:t>
            </a:r>
            <a:endParaRPr sz="1800" b="0" i="0" u="none" strike="noStrike" cap="none">
              <a:solidFill>
                <a:srgbClr val="080A12"/>
              </a:solidFill>
              <a:latin typeface="Verdana"/>
              <a:ea typeface="Verdana"/>
              <a:cs typeface="Verdana"/>
              <a:sym typeface="Verdana"/>
            </a:endParaRPr>
          </a:p>
          <a:p>
            <a:pPr marL="742950" marR="0" lvl="1" indent="-171450" algn="l" rtl="0">
              <a:spcBef>
                <a:spcPts val="0"/>
              </a:spcBef>
              <a:spcAft>
                <a:spcPts val="0"/>
              </a:spcAft>
              <a:buClr>
                <a:schemeClr val="dk1"/>
              </a:buClr>
              <a:buSzPts val="1800"/>
              <a:buFont typeface="Arial"/>
              <a:buNone/>
            </a:pPr>
            <a:endParaRPr sz="1800" b="0" i="0" u="none" strike="noStrike" cap="none">
              <a:solidFill>
                <a:srgbClr val="080A12"/>
              </a:solidFill>
              <a:latin typeface="Verdana"/>
              <a:ea typeface="Verdana"/>
              <a:cs typeface="Verdana"/>
              <a:sym typeface="Verdana"/>
            </a:endParaRPr>
          </a:p>
          <a:p>
            <a:pPr marL="742950" marR="0" lvl="1" indent="-285750" algn="l" rtl="0">
              <a:spcBef>
                <a:spcPts val="0"/>
              </a:spcBef>
              <a:spcAft>
                <a:spcPts val="0"/>
              </a:spcAft>
              <a:buClr>
                <a:srgbClr val="080A12"/>
              </a:buClr>
              <a:buSzPts val="1800"/>
              <a:buFont typeface="Arial"/>
              <a:buChar char="•"/>
            </a:pPr>
            <a:r>
              <a:rPr lang="en-MY" sz="1800" b="0" i="0" u="none" strike="noStrike" cap="none">
                <a:solidFill>
                  <a:srgbClr val="080A12"/>
                </a:solidFill>
                <a:latin typeface="Verdana"/>
                <a:ea typeface="Verdana"/>
                <a:cs typeface="Verdana"/>
                <a:sym typeface="Verdana"/>
              </a:rPr>
              <a:t>The language model can answer questions and assist you with tasks, such as composing emails, essays, and code.</a:t>
            </a:r>
            <a:endParaRPr/>
          </a:p>
          <a:p>
            <a:pPr marL="742950" marR="0" lvl="1" indent="-171450" algn="l" rtl="0">
              <a:spcBef>
                <a:spcPts val="0"/>
              </a:spcBef>
              <a:spcAft>
                <a:spcPts val="0"/>
              </a:spcAft>
              <a:buClr>
                <a:schemeClr val="dk1"/>
              </a:buClr>
              <a:buSzPts val="1800"/>
              <a:buFont typeface="Arial"/>
              <a:buNone/>
            </a:pPr>
            <a:endParaRPr sz="1800" b="0" i="0" u="none" strike="noStrike" cap="none">
              <a:solidFill>
                <a:srgbClr val="080A12"/>
              </a:solidFill>
              <a:latin typeface="Verdana"/>
              <a:ea typeface="Verdana"/>
              <a:cs typeface="Verdana"/>
              <a:sym typeface="Verdana"/>
            </a:endParaRPr>
          </a:p>
          <a:p>
            <a:pPr marL="742950" marR="0" lvl="1" indent="-171450" algn="l" rtl="0">
              <a:spcBef>
                <a:spcPts val="0"/>
              </a:spcBef>
              <a:spcAft>
                <a:spcPts val="0"/>
              </a:spcAft>
              <a:buClr>
                <a:schemeClr val="dk1"/>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828" name="Google Shape;828;p78"/>
          <p:cNvSpPr/>
          <p:nvPr/>
        </p:nvSpPr>
        <p:spPr>
          <a:xfrm>
            <a:off x="795131" y="4734796"/>
            <a:ext cx="417293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2000" b="1">
                <a:solidFill>
                  <a:srgbClr val="0F0F0F"/>
                </a:solidFill>
                <a:latin typeface="Verdana"/>
                <a:ea typeface="Verdana"/>
                <a:cs typeface="Verdana"/>
                <a:sym typeface="Verdana"/>
              </a:rPr>
              <a:t>How to start using ChatGPT</a:t>
            </a:r>
            <a:endParaRPr sz="2000" b="1" i="0">
              <a:solidFill>
                <a:srgbClr val="0F0F0F"/>
              </a:solidFill>
              <a:latin typeface="Verdana"/>
              <a:ea typeface="Verdana"/>
              <a:cs typeface="Verdana"/>
              <a:sym typeface="Verdana"/>
            </a:endParaRPr>
          </a:p>
        </p:txBody>
      </p:sp>
      <p:sp>
        <p:nvSpPr>
          <p:cNvPr id="829" name="Google Shape;829;p78"/>
          <p:cNvSpPr/>
          <p:nvPr/>
        </p:nvSpPr>
        <p:spPr>
          <a:xfrm>
            <a:off x="2355574" y="5311620"/>
            <a:ext cx="727544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2000" u="sng">
                <a:solidFill>
                  <a:schemeClr val="dk1"/>
                </a:solidFill>
                <a:latin typeface="Verdana"/>
                <a:ea typeface="Verdana"/>
                <a:cs typeface="Verdana"/>
                <a:sym typeface="Verdana"/>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https://www.youtube.com/watch?v=jHv63Uvk5VA</a:t>
            </a:r>
            <a:r>
              <a:rPr lang="en-MY" sz="2000">
                <a:solidFill>
                  <a:schemeClr val="dk1"/>
                </a:solidFill>
                <a:latin typeface="Verdana"/>
                <a:ea typeface="Verdana"/>
                <a:cs typeface="Verdana"/>
                <a:sym typeface="Verdana"/>
              </a:rPr>
              <a:t> </a:t>
            </a:r>
            <a:endParaRPr sz="2000">
              <a:solidFill>
                <a:schemeClr val="dk1"/>
              </a:solidFill>
              <a:latin typeface="Verdana"/>
              <a:ea typeface="Verdana"/>
              <a:cs typeface="Verdana"/>
              <a:sym typeface="Verdana"/>
            </a:endParaRPr>
          </a:p>
        </p:txBody>
      </p:sp>
    </p:spTree>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79"/>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Verdana"/>
              <a:buNone/>
            </a:pPr>
            <a:r>
              <a:rPr lang="en-MY"/>
              <a:t>Open-Ended Questions (Page 1 of 2)</a:t>
            </a:r>
            <a:endParaRPr/>
          </a:p>
        </p:txBody>
      </p:sp>
      <p:sp>
        <p:nvSpPr>
          <p:cNvPr id="836" name="Google Shape;836;p79"/>
          <p:cNvSpPr txBox="1">
            <a:spLocks noGrp="1"/>
          </p:cNvSpPr>
          <p:nvPr>
            <p:ph type="body" idx="1"/>
          </p:nvPr>
        </p:nvSpPr>
        <p:spPr>
          <a:xfrm>
            <a:off x="1506071" y="1905000"/>
            <a:ext cx="9508175" cy="4308938"/>
          </a:xfrm>
          <a:prstGeom prst="rect">
            <a:avLst/>
          </a:prstGeom>
          <a:noFill/>
          <a:ln>
            <a:noFill/>
          </a:ln>
        </p:spPr>
        <p:txBody>
          <a:bodyPr spcFirstLastPara="1" wrap="square" lIns="91425" tIns="45700" rIns="91425" bIns="45700" anchor="t" anchorCtr="0">
            <a:normAutofit lnSpcReduction="10000"/>
          </a:bodyPr>
          <a:lstStyle/>
          <a:p>
            <a:pPr marL="457200" lvl="0" indent="-457200" algn="l" rtl="0">
              <a:spcBef>
                <a:spcPts val="0"/>
              </a:spcBef>
              <a:spcAft>
                <a:spcPts val="0"/>
              </a:spcAft>
              <a:buSzPct val="110000"/>
              <a:buFont typeface="Calibri"/>
              <a:buAutoNum type="arabicPeriod"/>
            </a:pPr>
            <a:r>
              <a:rPr lang="en-MY" sz="2600" dirty="0"/>
              <a:t>Describe system software. Discuss each of the four types of system programs.</a:t>
            </a:r>
            <a:endParaRPr dirty="0"/>
          </a:p>
          <a:p>
            <a:pPr marL="457200" lvl="0" indent="-289210" algn="l" rtl="0">
              <a:spcBef>
                <a:spcPts val="481"/>
              </a:spcBef>
              <a:spcAft>
                <a:spcPts val="0"/>
              </a:spcAft>
              <a:buSzPct val="110000"/>
              <a:buFont typeface="Calibri"/>
              <a:buNone/>
            </a:pPr>
            <a:endParaRPr sz="2600" dirty="0"/>
          </a:p>
          <a:p>
            <a:pPr marL="457200" lvl="0" indent="-289210" algn="l" rtl="0">
              <a:spcBef>
                <a:spcPts val="481"/>
              </a:spcBef>
              <a:spcAft>
                <a:spcPts val="0"/>
              </a:spcAft>
              <a:buSzPct val="110000"/>
              <a:buFont typeface="Calibri"/>
              <a:buNone/>
            </a:pPr>
            <a:endParaRPr sz="2600" dirty="0"/>
          </a:p>
          <a:p>
            <a:pPr marL="0" lvl="0" indent="0" algn="l" rtl="0">
              <a:spcBef>
                <a:spcPts val="481"/>
              </a:spcBef>
              <a:spcAft>
                <a:spcPts val="0"/>
              </a:spcAft>
              <a:buSzPct val="110000"/>
              <a:buNone/>
            </a:pPr>
            <a:r>
              <a:rPr lang="en-MY" sz="2600" dirty="0" smtClean="0"/>
              <a:t>2. Define </a:t>
            </a:r>
            <a:r>
              <a:rPr lang="en-MY" sz="2600" dirty="0"/>
              <a:t>operating systems.  Describe the basic features and the three categories of operating systems.</a:t>
            </a:r>
            <a:endParaRPr dirty="0"/>
          </a:p>
          <a:p>
            <a:pPr marL="457200" lvl="0" indent="-289210" algn="l" rtl="0">
              <a:spcBef>
                <a:spcPts val="481"/>
              </a:spcBef>
              <a:spcAft>
                <a:spcPts val="0"/>
              </a:spcAft>
              <a:buSzPct val="110000"/>
              <a:buFont typeface="Calibri"/>
              <a:buNone/>
            </a:pPr>
            <a:endParaRPr sz="2600" dirty="0"/>
          </a:p>
          <a:p>
            <a:pPr marL="457200" lvl="0" indent="-289210" algn="l" rtl="0">
              <a:spcBef>
                <a:spcPts val="481"/>
              </a:spcBef>
              <a:spcAft>
                <a:spcPts val="0"/>
              </a:spcAft>
              <a:buSzPct val="110000"/>
              <a:buFont typeface="Calibri"/>
              <a:buNone/>
            </a:pPr>
            <a:endParaRPr sz="2600" dirty="0"/>
          </a:p>
          <a:p>
            <a:pPr marL="0" lvl="0" indent="0" algn="l" rtl="0">
              <a:spcBef>
                <a:spcPts val="481"/>
              </a:spcBef>
              <a:spcAft>
                <a:spcPts val="0"/>
              </a:spcAft>
              <a:buSzPct val="110000"/>
              <a:buNone/>
            </a:pPr>
            <a:r>
              <a:rPr lang="en-MY" sz="2600" dirty="0" smtClean="0"/>
              <a:t>3. What </a:t>
            </a:r>
            <a:r>
              <a:rPr lang="en-MY" sz="2600" dirty="0"/>
              <a:t>are mobile operating systems?  Describe leading mobile operating systems.</a:t>
            </a:r>
            <a:endParaRPr dirty="0"/>
          </a:p>
          <a:p>
            <a:pPr marL="274320" lvl="0" indent="-93408" algn="l" rtl="0">
              <a:spcBef>
                <a:spcPts val="518"/>
              </a:spcBef>
              <a:spcAft>
                <a:spcPts val="0"/>
              </a:spcAft>
              <a:buSzPct val="110000"/>
              <a:buNone/>
            </a:pPr>
            <a:endParaRPr dirty="0"/>
          </a:p>
        </p:txBody>
      </p:sp>
      <p:sp>
        <p:nvSpPr>
          <p:cNvPr id="837" name="Google Shape;837;p79"/>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78</a:t>
            </a:fld>
            <a:endParaRPr/>
          </a:p>
        </p:txBody>
      </p:sp>
    </p:spTree>
  </p:cSld>
  <p:clrMapOvr>
    <a:masterClrMapping/>
  </p:clrMapOvr>
  <p:transition spd="slow">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80"/>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Verdana"/>
              <a:buNone/>
            </a:pPr>
            <a:r>
              <a:rPr lang="en-MY"/>
              <a:t>Open-Ended Questions (Page 2 of 2)</a:t>
            </a:r>
            <a:endParaRPr/>
          </a:p>
        </p:txBody>
      </p:sp>
      <p:sp>
        <p:nvSpPr>
          <p:cNvPr id="844" name="Google Shape;844;p80"/>
          <p:cNvSpPr txBox="1">
            <a:spLocks noGrp="1"/>
          </p:cNvSpPr>
          <p:nvPr>
            <p:ph type="body" idx="1"/>
          </p:nvPr>
        </p:nvSpPr>
        <p:spPr>
          <a:xfrm>
            <a:off x="1506071" y="1905000"/>
            <a:ext cx="9508175" cy="4308938"/>
          </a:xfrm>
          <a:prstGeom prst="rect">
            <a:avLst/>
          </a:prstGeom>
          <a:noFill/>
          <a:ln>
            <a:noFill/>
          </a:ln>
        </p:spPr>
        <p:txBody>
          <a:bodyPr spcFirstLastPara="1" wrap="square" lIns="91425" tIns="45700" rIns="91425" bIns="45700" anchor="t" anchorCtr="0">
            <a:normAutofit/>
          </a:bodyPr>
          <a:lstStyle/>
          <a:p>
            <a:pPr marL="457200" lvl="0" indent="-457200" algn="l" rtl="0">
              <a:spcBef>
                <a:spcPts val="0"/>
              </a:spcBef>
              <a:spcAft>
                <a:spcPts val="0"/>
              </a:spcAft>
              <a:buSzPts val="2640"/>
              <a:buFont typeface="Calibri"/>
              <a:buAutoNum type="arabicPeriod" startAt="4"/>
            </a:pPr>
            <a:r>
              <a:rPr lang="en-MY" sz="2400" dirty="0"/>
              <a:t>What are desktop operating systems?  Compare  Windows, Mac OS, Linux and Chrome OS. Discuss virtualization.</a:t>
            </a:r>
            <a:endParaRPr dirty="0"/>
          </a:p>
          <a:p>
            <a:pPr marL="457200" lvl="0" indent="-289560" algn="l" rtl="0">
              <a:spcBef>
                <a:spcPts val="480"/>
              </a:spcBef>
              <a:spcAft>
                <a:spcPts val="0"/>
              </a:spcAft>
              <a:buSzPts val="2640"/>
              <a:buFont typeface="Calibri"/>
              <a:buNone/>
            </a:pPr>
            <a:endParaRPr sz="2400" dirty="0"/>
          </a:p>
          <a:p>
            <a:pPr marL="457200" lvl="0" indent="-289560" algn="l" rtl="0">
              <a:spcBef>
                <a:spcPts val="480"/>
              </a:spcBef>
              <a:spcAft>
                <a:spcPts val="0"/>
              </a:spcAft>
              <a:buSzPts val="2640"/>
              <a:buFont typeface="Calibri"/>
              <a:buNone/>
            </a:pPr>
            <a:endParaRPr sz="2400" dirty="0"/>
          </a:p>
          <a:p>
            <a:pPr marL="0" lvl="0" indent="0" algn="l" rtl="0">
              <a:spcBef>
                <a:spcPts val="480"/>
              </a:spcBef>
              <a:spcAft>
                <a:spcPts val="0"/>
              </a:spcAft>
              <a:buSzPts val="2640"/>
              <a:buNone/>
            </a:pPr>
            <a:r>
              <a:rPr lang="en-MY" sz="2400" dirty="0" smtClean="0"/>
              <a:t>5. Discuss </a:t>
            </a:r>
            <a:r>
              <a:rPr lang="en-MY" sz="2400" dirty="0"/>
              <a:t>utilities. What are the most essential utilities? What is a utility suite?</a:t>
            </a:r>
            <a:endParaRPr dirty="0"/>
          </a:p>
          <a:p>
            <a:pPr marL="457200" lvl="0" indent="-261620" algn="l" rtl="0">
              <a:spcBef>
                <a:spcPts val="560"/>
              </a:spcBef>
              <a:spcAft>
                <a:spcPts val="0"/>
              </a:spcAft>
              <a:buSzPts val="3080"/>
              <a:buFont typeface="Calibri"/>
              <a:buNone/>
            </a:pPr>
            <a:endParaRPr dirty="0"/>
          </a:p>
          <a:p>
            <a:pPr marL="457200" lvl="0" indent="-261620" algn="l" rtl="0">
              <a:spcBef>
                <a:spcPts val="560"/>
              </a:spcBef>
              <a:spcAft>
                <a:spcPts val="0"/>
              </a:spcAft>
              <a:buSzPts val="3080"/>
              <a:buFont typeface="Calibri"/>
              <a:buNone/>
            </a:pPr>
            <a:endParaRPr dirty="0"/>
          </a:p>
          <a:p>
            <a:pPr marL="274320" lvl="0" indent="-78740" algn="l" rtl="0">
              <a:spcBef>
                <a:spcPts val="560"/>
              </a:spcBef>
              <a:spcAft>
                <a:spcPts val="0"/>
              </a:spcAft>
              <a:buSzPts val="3080"/>
              <a:buNone/>
            </a:pPr>
            <a:endParaRPr dirty="0"/>
          </a:p>
        </p:txBody>
      </p:sp>
      <p:sp>
        <p:nvSpPr>
          <p:cNvPr id="845" name="Google Shape;845;p80"/>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79</a:t>
            </a:fld>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8"/>
          <p:cNvSpPr txBox="1">
            <a:spLocks noGrp="1"/>
          </p:cNvSpPr>
          <p:nvPr>
            <p:ph type="title"/>
          </p:nvPr>
        </p:nvSpPr>
        <p:spPr>
          <a:xfrm>
            <a:off x="531394" y="1148398"/>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200"/>
              <a:buFont typeface="Verdana"/>
              <a:buNone/>
            </a:pPr>
            <a:r>
              <a:rPr lang="en-MY" sz="3200"/>
              <a:t>Features of an Operating System</a:t>
            </a:r>
            <a:endParaRPr/>
          </a:p>
        </p:txBody>
      </p:sp>
      <p:sp>
        <p:nvSpPr>
          <p:cNvPr id="152" name="Google Shape;152;p8"/>
          <p:cNvSpPr txBox="1">
            <a:spLocks noGrp="1"/>
          </p:cNvSpPr>
          <p:nvPr>
            <p:ph type="body" idx="1"/>
          </p:nvPr>
        </p:nvSpPr>
        <p:spPr>
          <a:xfrm>
            <a:off x="531394" y="2337118"/>
            <a:ext cx="7872413" cy="4393883"/>
          </a:xfrm>
          <a:prstGeom prst="rect">
            <a:avLst/>
          </a:prstGeom>
          <a:noFill/>
          <a:ln>
            <a:noFill/>
          </a:ln>
        </p:spPr>
        <p:txBody>
          <a:bodyPr spcFirstLastPara="1" wrap="square" lIns="91425" tIns="45700" rIns="91425" bIns="45700" anchor="t" anchorCtr="0">
            <a:normAutofit fontScale="85000" lnSpcReduction="20000"/>
          </a:bodyPr>
          <a:lstStyle/>
          <a:p>
            <a:pPr marL="274320" lvl="0" indent="-274320" algn="l" rtl="0">
              <a:spcBef>
                <a:spcPts val="0"/>
              </a:spcBef>
              <a:spcAft>
                <a:spcPts val="0"/>
              </a:spcAft>
              <a:buSzPct val="110000"/>
              <a:buChar char="⚫"/>
            </a:pPr>
            <a:r>
              <a:rPr lang="en-MY"/>
              <a:t>Booting – starting or restarting the computer</a:t>
            </a:r>
            <a:endParaRPr/>
          </a:p>
          <a:p>
            <a:pPr marL="274320" lvl="0" indent="-274320" algn="l" rtl="0">
              <a:spcBef>
                <a:spcPts val="476"/>
              </a:spcBef>
              <a:spcAft>
                <a:spcPts val="0"/>
              </a:spcAft>
              <a:buSzPct val="110000"/>
              <a:buChar char="⚫"/>
            </a:pPr>
            <a:r>
              <a:rPr lang="en-MY"/>
              <a:t>Features in common with application software</a:t>
            </a:r>
            <a:endParaRPr/>
          </a:p>
          <a:p>
            <a:pPr marL="742950" lvl="1" indent="-285750" algn="l" rtl="0">
              <a:spcBef>
                <a:spcPts val="408"/>
              </a:spcBef>
              <a:spcAft>
                <a:spcPts val="0"/>
              </a:spcAft>
              <a:buSzPct val="110000"/>
              <a:buChar char="⚫"/>
            </a:pPr>
            <a:r>
              <a:rPr lang="en-MY"/>
              <a:t>Icons</a:t>
            </a:r>
            <a:endParaRPr/>
          </a:p>
          <a:p>
            <a:pPr marL="742950" lvl="1" indent="-285750" algn="l" rtl="0">
              <a:spcBef>
                <a:spcPts val="408"/>
              </a:spcBef>
              <a:spcAft>
                <a:spcPts val="0"/>
              </a:spcAft>
              <a:buSzPct val="110000"/>
              <a:buChar char="⚫"/>
            </a:pPr>
            <a:r>
              <a:rPr lang="en-MY"/>
              <a:t>Pointer</a:t>
            </a:r>
            <a:endParaRPr/>
          </a:p>
          <a:p>
            <a:pPr marL="742950" lvl="1" indent="-285750" algn="l" rtl="0">
              <a:spcBef>
                <a:spcPts val="408"/>
              </a:spcBef>
              <a:spcAft>
                <a:spcPts val="0"/>
              </a:spcAft>
              <a:buSzPct val="110000"/>
              <a:buChar char="⚫"/>
            </a:pPr>
            <a:r>
              <a:rPr lang="en-MY"/>
              <a:t>Windows</a:t>
            </a:r>
            <a:endParaRPr/>
          </a:p>
          <a:p>
            <a:pPr marL="742950" lvl="1" indent="-285750" algn="l" rtl="0">
              <a:spcBef>
                <a:spcPts val="408"/>
              </a:spcBef>
              <a:spcAft>
                <a:spcPts val="0"/>
              </a:spcAft>
              <a:buSzPct val="110000"/>
              <a:buChar char="⚫"/>
            </a:pPr>
            <a:r>
              <a:rPr lang="en-MY"/>
              <a:t>Menus</a:t>
            </a:r>
            <a:endParaRPr/>
          </a:p>
          <a:p>
            <a:pPr marL="742950" lvl="1" indent="-285750" algn="l" rtl="0">
              <a:spcBef>
                <a:spcPts val="408"/>
              </a:spcBef>
              <a:spcAft>
                <a:spcPts val="0"/>
              </a:spcAft>
              <a:buSzPct val="110000"/>
              <a:buChar char="⚫"/>
            </a:pPr>
            <a:r>
              <a:rPr lang="en-MY"/>
              <a:t>Tabs</a:t>
            </a:r>
            <a:endParaRPr/>
          </a:p>
          <a:p>
            <a:pPr marL="742950" lvl="1" indent="-285750" algn="l" rtl="0">
              <a:spcBef>
                <a:spcPts val="408"/>
              </a:spcBef>
              <a:spcAft>
                <a:spcPts val="0"/>
              </a:spcAft>
              <a:buSzPct val="110000"/>
              <a:buChar char="⚫"/>
            </a:pPr>
            <a:r>
              <a:rPr lang="en-MY"/>
              <a:t>Dialog boxes</a:t>
            </a:r>
            <a:endParaRPr/>
          </a:p>
          <a:p>
            <a:pPr marL="742950" lvl="1" indent="-285750" algn="l" rtl="0">
              <a:spcBef>
                <a:spcPts val="408"/>
              </a:spcBef>
              <a:spcAft>
                <a:spcPts val="0"/>
              </a:spcAft>
              <a:buSzPct val="110000"/>
              <a:buChar char="⚫"/>
            </a:pPr>
            <a:r>
              <a:rPr lang="en-MY"/>
              <a:t>Help</a:t>
            </a:r>
            <a:endParaRPr/>
          </a:p>
          <a:p>
            <a:pPr marL="742950" lvl="1" indent="-285750" algn="l" rtl="0">
              <a:spcBef>
                <a:spcPts val="408"/>
              </a:spcBef>
              <a:spcAft>
                <a:spcPts val="0"/>
              </a:spcAft>
              <a:buSzPct val="110000"/>
              <a:buChar char="⚫"/>
            </a:pPr>
            <a:r>
              <a:rPr lang="en-MY"/>
              <a:t>Gesture Control</a:t>
            </a:r>
            <a:endParaRPr/>
          </a:p>
          <a:p>
            <a:pPr marL="274320" lvl="0" indent="-274320" algn="l" rtl="0">
              <a:spcBef>
                <a:spcPts val="476"/>
              </a:spcBef>
              <a:spcAft>
                <a:spcPts val="0"/>
              </a:spcAft>
              <a:buSzPct val="110000"/>
              <a:buChar char="⚫"/>
            </a:pPr>
            <a:r>
              <a:rPr lang="en-MY"/>
              <a:t>Files and Folders</a:t>
            </a:r>
            <a:endParaRPr/>
          </a:p>
          <a:p>
            <a:pPr marL="742950" lvl="1" indent="-285750" algn="l" rtl="0">
              <a:spcBef>
                <a:spcPts val="408"/>
              </a:spcBef>
              <a:spcAft>
                <a:spcPts val="0"/>
              </a:spcAft>
              <a:buSzPct val="110000"/>
              <a:buChar char="⚫"/>
            </a:pPr>
            <a:r>
              <a:rPr lang="en-MY"/>
              <a:t>Files share data and programs</a:t>
            </a:r>
            <a:endParaRPr/>
          </a:p>
          <a:p>
            <a:pPr marL="742950" lvl="1" indent="-285750" algn="l" rtl="0">
              <a:spcBef>
                <a:spcPts val="408"/>
              </a:spcBef>
              <a:spcAft>
                <a:spcPts val="0"/>
              </a:spcAft>
              <a:buSzPct val="110000"/>
              <a:buChar char="⚫"/>
            </a:pPr>
            <a:r>
              <a:rPr lang="en-MY"/>
              <a:t>Folders store related files</a:t>
            </a:r>
            <a:endParaRPr/>
          </a:p>
        </p:txBody>
      </p:sp>
      <p:sp>
        <p:nvSpPr>
          <p:cNvPr id="153" name="Google Shape;153;p8"/>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8</a:t>
            </a:fld>
            <a:endParaRPr/>
          </a:p>
        </p:txBody>
      </p:sp>
      <p:pic>
        <p:nvPicPr>
          <p:cNvPr id="154" name="Google Shape;154;p8" descr="Graphic of desktop features"/>
          <p:cNvPicPr preferRelativeResize="0"/>
          <p:nvPr/>
        </p:nvPicPr>
        <p:blipFill rotWithShape="1">
          <a:blip r:embed="rId3">
            <a:alphaModFix/>
          </a:blip>
          <a:srcRect/>
          <a:stretch/>
        </p:blipFill>
        <p:spPr>
          <a:xfrm>
            <a:off x="7473779" y="3801334"/>
            <a:ext cx="4343847" cy="2929667"/>
          </a:xfrm>
          <a:prstGeom prst="rect">
            <a:avLst/>
          </a:prstGeom>
          <a:noFill/>
          <a:ln>
            <a:noFill/>
          </a:ln>
        </p:spPr>
      </p:pic>
      <p:sp>
        <p:nvSpPr>
          <p:cNvPr id="155" name="Google Shape;155;p8"/>
          <p:cNvSpPr txBox="1"/>
          <p:nvPr/>
        </p:nvSpPr>
        <p:spPr>
          <a:xfrm>
            <a:off x="144410" y="0"/>
            <a:ext cx="10588698" cy="1188720"/>
          </a:xfrm>
          <a:prstGeom prst="rect">
            <a:avLst/>
          </a:prstGeom>
          <a:noFill/>
          <a:ln>
            <a:noFill/>
          </a:ln>
        </p:spPr>
        <p:txBody>
          <a:bodyPr spcFirstLastPara="1" wrap="square" lIns="91425" tIns="45700" rIns="91425" bIns="45700" anchor="ctr" anchorCtr="0">
            <a:normAutofit fontScale="97500"/>
          </a:bodyPr>
          <a:lstStyle/>
          <a:p>
            <a:pPr marL="0" marR="0" lvl="0" indent="0" algn="l" rtl="0">
              <a:spcBef>
                <a:spcPts val="0"/>
              </a:spcBef>
              <a:spcAft>
                <a:spcPts val="0"/>
              </a:spcAft>
              <a:buClr>
                <a:schemeClr val="dk1"/>
              </a:buClr>
              <a:buSzPct val="100000"/>
              <a:buFont typeface="Verdana"/>
              <a:buNone/>
            </a:pPr>
            <a:r>
              <a:rPr lang="en-MY" sz="3600" b="1" cap="none">
                <a:solidFill>
                  <a:schemeClr val="dk1"/>
                </a:solidFill>
                <a:latin typeface="Verdana"/>
                <a:ea typeface="Verdana"/>
                <a:cs typeface="Verdana"/>
                <a:sym typeface="Verdana"/>
              </a:rPr>
              <a:t>System Software - Operating Systems</a:t>
            </a:r>
            <a:endParaRPr sz="3600" b="1"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9" descr="Graphic of a Laptop which use standalone&#10;operating systems"/>
          <p:cNvPicPr preferRelativeResize="0"/>
          <p:nvPr/>
        </p:nvPicPr>
        <p:blipFill rotWithShape="1">
          <a:blip r:embed="rId3">
            <a:alphaModFix/>
          </a:blip>
          <a:srcRect/>
          <a:stretch/>
        </p:blipFill>
        <p:spPr>
          <a:xfrm>
            <a:off x="8273683" y="4389120"/>
            <a:ext cx="3868442" cy="2045482"/>
          </a:xfrm>
          <a:prstGeom prst="rect">
            <a:avLst/>
          </a:prstGeom>
          <a:noFill/>
          <a:ln>
            <a:noFill/>
          </a:ln>
        </p:spPr>
      </p:pic>
      <p:sp>
        <p:nvSpPr>
          <p:cNvPr id="162" name="Google Shape;162;p9"/>
          <p:cNvSpPr txBox="1">
            <a:spLocks noGrp="1"/>
          </p:cNvSpPr>
          <p:nvPr>
            <p:ph type="title"/>
          </p:nvPr>
        </p:nvSpPr>
        <p:spPr>
          <a:xfrm>
            <a:off x="522097" y="1310408"/>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200"/>
              <a:buFont typeface="Verdana"/>
              <a:buNone/>
            </a:pPr>
            <a:r>
              <a:rPr lang="en-MY" sz="3200"/>
              <a:t>Categories of Operating Systems </a:t>
            </a:r>
            <a:endParaRPr/>
          </a:p>
        </p:txBody>
      </p:sp>
      <p:sp>
        <p:nvSpPr>
          <p:cNvPr id="163" name="Google Shape;163;p9"/>
          <p:cNvSpPr txBox="1">
            <a:spLocks noGrp="1"/>
          </p:cNvSpPr>
          <p:nvPr>
            <p:ph type="body" idx="1"/>
          </p:nvPr>
        </p:nvSpPr>
        <p:spPr>
          <a:xfrm>
            <a:off x="425812" y="2464117"/>
            <a:ext cx="7195418" cy="4393883"/>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2640"/>
              <a:buChar char="⚫"/>
            </a:pPr>
            <a:r>
              <a:rPr lang="en-MY" sz="2400"/>
              <a:t>Three basic categories</a:t>
            </a:r>
            <a:endParaRPr/>
          </a:p>
          <a:p>
            <a:pPr marL="742950" lvl="1" indent="-285750" algn="l" rtl="0">
              <a:spcBef>
                <a:spcPts val="400"/>
              </a:spcBef>
              <a:spcAft>
                <a:spcPts val="0"/>
              </a:spcAft>
              <a:buSzPts val="2200"/>
              <a:buChar char="⚫"/>
            </a:pPr>
            <a:r>
              <a:rPr lang="en-MY" sz="2000"/>
              <a:t>Embedded operating systems – RTOS (real-time operating systems)</a:t>
            </a:r>
            <a:endParaRPr/>
          </a:p>
          <a:p>
            <a:pPr marL="1143000" lvl="2" indent="-228600" algn="l" rtl="0">
              <a:spcBef>
                <a:spcPts val="320"/>
              </a:spcBef>
              <a:spcAft>
                <a:spcPts val="0"/>
              </a:spcAft>
              <a:buSzPts val="1760"/>
              <a:buChar char="⚫"/>
            </a:pPr>
            <a:r>
              <a:rPr lang="en-MY" sz="1600"/>
              <a:t>Smartphones</a:t>
            </a:r>
            <a:endParaRPr/>
          </a:p>
          <a:p>
            <a:pPr marL="1143000" lvl="2" indent="-228600" algn="l" rtl="0">
              <a:spcBef>
                <a:spcPts val="320"/>
              </a:spcBef>
              <a:spcAft>
                <a:spcPts val="0"/>
              </a:spcAft>
              <a:buSzPts val="1760"/>
              <a:buChar char="⚫"/>
            </a:pPr>
            <a:r>
              <a:rPr lang="en-MY" sz="1600"/>
              <a:t>Smartwatches</a:t>
            </a:r>
            <a:endParaRPr/>
          </a:p>
          <a:p>
            <a:pPr marL="1143000" lvl="2" indent="-228600" algn="l" rtl="0">
              <a:spcBef>
                <a:spcPts val="320"/>
              </a:spcBef>
              <a:spcAft>
                <a:spcPts val="0"/>
              </a:spcAft>
              <a:buSzPts val="1760"/>
              <a:buChar char="⚫"/>
            </a:pPr>
            <a:r>
              <a:rPr lang="en-MY" sz="1600"/>
              <a:t>Video game systems</a:t>
            </a:r>
            <a:endParaRPr/>
          </a:p>
          <a:p>
            <a:pPr marL="742950" lvl="1" indent="-285750" algn="l" rtl="0">
              <a:spcBef>
                <a:spcPts val="400"/>
              </a:spcBef>
              <a:spcAft>
                <a:spcPts val="0"/>
              </a:spcAft>
              <a:buSzPts val="2200"/>
              <a:buChar char="⚫"/>
            </a:pPr>
            <a:r>
              <a:rPr lang="en-MY" sz="2000"/>
              <a:t>Stand-alone operating systems</a:t>
            </a:r>
            <a:endParaRPr/>
          </a:p>
          <a:p>
            <a:pPr marL="1143000" lvl="2" indent="-228600" algn="l" rtl="0">
              <a:spcBef>
                <a:spcPts val="320"/>
              </a:spcBef>
              <a:spcAft>
                <a:spcPts val="0"/>
              </a:spcAft>
              <a:buSzPts val="1760"/>
              <a:buChar char="⚫"/>
            </a:pPr>
            <a:r>
              <a:rPr lang="en-MY" sz="1600"/>
              <a:t>Also called desktop operating system</a:t>
            </a:r>
            <a:endParaRPr/>
          </a:p>
          <a:p>
            <a:pPr marL="742950" lvl="1" indent="-285750" algn="l" rtl="0">
              <a:spcBef>
                <a:spcPts val="400"/>
              </a:spcBef>
              <a:spcAft>
                <a:spcPts val="0"/>
              </a:spcAft>
              <a:buSzPts val="2200"/>
              <a:buChar char="⚫"/>
            </a:pPr>
            <a:r>
              <a:rPr lang="en-MY" sz="2000"/>
              <a:t>Network operating systems</a:t>
            </a:r>
            <a:r>
              <a:rPr lang="en-MY" sz="2000">
                <a:solidFill>
                  <a:schemeClr val="accent1"/>
                </a:solidFill>
              </a:rPr>
              <a:t> </a:t>
            </a:r>
            <a:r>
              <a:rPr lang="en-MY" sz="2000"/>
              <a:t>(linked computers)</a:t>
            </a:r>
            <a:endParaRPr/>
          </a:p>
          <a:p>
            <a:pPr marL="1143000" lvl="2" indent="-228600" algn="l" rtl="0">
              <a:spcBef>
                <a:spcPts val="320"/>
              </a:spcBef>
              <a:spcAft>
                <a:spcPts val="0"/>
              </a:spcAft>
              <a:buSzPts val="1760"/>
              <a:buChar char="⚫"/>
            </a:pPr>
            <a:r>
              <a:rPr lang="en-MY" sz="1600"/>
              <a:t>Windows Server, Linux, Unix</a:t>
            </a:r>
            <a:endParaRPr/>
          </a:p>
          <a:p>
            <a:pPr marL="1143000" lvl="2" indent="-228600" algn="l" rtl="0">
              <a:spcBef>
                <a:spcPts val="320"/>
              </a:spcBef>
              <a:spcAft>
                <a:spcPts val="0"/>
              </a:spcAft>
              <a:buSzPts val="1760"/>
              <a:buChar char="⚫"/>
            </a:pPr>
            <a:r>
              <a:rPr lang="en-MY" sz="1600"/>
              <a:t>OS stored on network server which coordinates all communication between the other computers</a:t>
            </a:r>
            <a:endParaRPr/>
          </a:p>
        </p:txBody>
      </p:sp>
      <p:sp>
        <p:nvSpPr>
          <p:cNvPr id="164" name="Google Shape;164;p9"/>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9</a:t>
            </a:fld>
            <a:endParaRPr/>
          </a:p>
        </p:txBody>
      </p:sp>
      <p:pic>
        <p:nvPicPr>
          <p:cNvPr id="165" name="Google Shape;165;p9" descr="Embedded&#10;operating systems control&#10;smartwatches"/>
          <p:cNvPicPr preferRelativeResize="0"/>
          <p:nvPr/>
        </p:nvPicPr>
        <p:blipFill rotWithShape="1">
          <a:blip r:embed="rId4">
            <a:alphaModFix/>
          </a:blip>
          <a:srcRect/>
          <a:stretch/>
        </p:blipFill>
        <p:spPr>
          <a:xfrm>
            <a:off x="8957730" y="1536028"/>
            <a:ext cx="2543488" cy="2627472"/>
          </a:xfrm>
          <a:prstGeom prst="rect">
            <a:avLst/>
          </a:prstGeom>
          <a:noFill/>
          <a:ln>
            <a:noFill/>
          </a:ln>
        </p:spPr>
      </p:pic>
      <p:sp>
        <p:nvSpPr>
          <p:cNvPr id="166" name="Google Shape;166;p9"/>
          <p:cNvSpPr txBox="1"/>
          <p:nvPr/>
        </p:nvSpPr>
        <p:spPr>
          <a:xfrm>
            <a:off x="144410" y="0"/>
            <a:ext cx="10588698" cy="1188720"/>
          </a:xfrm>
          <a:prstGeom prst="rect">
            <a:avLst/>
          </a:prstGeom>
          <a:noFill/>
          <a:ln>
            <a:noFill/>
          </a:ln>
        </p:spPr>
        <p:txBody>
          <a:bodyPr spcFirstLastPara="1" wrap="square" lIns="91425" tIns="45700" rIns="91425" bIns="45700" anchor="ctr" anchorCtr="0">
            <a:normAutofit fontScale="97500"/>
          </a:bodyPr>
          <a:lstStyle/>
          <a:p>
            <a:pPr marL="0" marR="0" lvl="0" indent="0" algn="l" rtl="0">
              <a:spcBef>
                <a:spcPts val="0"/>
              </a:spcBef>
              <a:spcAft>
                <a:spcPts val="0"/>
              </a:spcAft>
              <a:buClr>
                <a:schemeClr val="dk1"/>
              </a:buClr>
              <a:buSzPct val="100000"/>
              <a:buFont typeface="Verdana"/>
              <a:buNone/>
            </a:pPr>
            <a:r>
              <a:rPr lang="en-MY" sz="3600" b="1" cap="none">
                <a:solidFill>
                  <a:schemeClr val="dk1"/>
                </a:solidFill>
                <a:latin typeface="Verdana"/>
                <a:ea typeface="Verdana"/>
                <a:cs typeface="Verdana"/>
                <a:sym typeface="Verdana"/>
              </a:rPr>
              <a:t>System Software - Operating Systems</a:t>
            </a:r>
            <a:endParaRPr sz="3600" b="1" cap="none">
              <a:solidFill>
                <a:schemeClr val="dk1"/>
              </a:solidFill>
              <a:latin typeface="Verdana"/>
              <a:ea typeface="Verdana"/>
              <a:cs typeface="Verdana"/>
              <a:sym typeface="Verdana"/>
            </a:endParaRPr>
          </a:p>
        </p:txBody>
      </p:sp>
    </p:spTree>
  </p:cSld>
  <p:clrMapOvr>
    <a:masterClrMapping/>
  </p:clrMapOvr>
  <p:transition spd="slow">
    <p:push/>
  </p:transition>
</p:sld>
</file>

<file path=ppt/theme/theme1.xml><?xml version="1.0" encoding="utf-8"?>
<a:theme xmlns:a="http://schemas.openxmlformats.org/drawingml/2006/main" name="1_Office Theme">
  <a:themeElements>
    <a:clrScheme name="CE 2017-2">
      <a:dk1>
        <a:srgbClr val="000000"/>
      </a:dk1>
      <a:lt1>
        <a:srgbClr val="FFFFFF"/>
      </a:lt1>
      <a:dk2>
        <a:srgbClr val="7996BE"/>
      </a:dk2>
      <a:lt2>
        <a:srgbClr val="DAD7BC"/>
      </a:lt2>
      <a:accent1>
        <a:srgbClr val="FFE894"/>
      </a:accent1>
      <a:accent2>
        <a:srgbClr val="344A6B"/>
      </a:accent2>
      <a:accent3>
        <a:srgbClr val="F79758"/>
      </a:accent3>
      <a:accent4>
        <a:srgbClr val="889F76"/>
      </a:accent4>
      <a:accent5>
        <a:srgbClr val="1C9FC6"/>
      </a:accent5>
      <a:accent6>
        <a:srgbClr val="D15845"/>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5795</Words>
  <Application>Microsoft Office PowerPoint</Application>
  <PresentationFormat>Custom</PresentationFormat>
  <Paragraphs>1011</Paragraphs>
  <Slides>79</Slides>
  <Notes>79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79</vt:i4>
      </vt:variant>
    </vt:vector>
  </HeadingPairs>
  <TitlesOfParts>
    <vt:vector size="87" baseType="lpstr">
      <vt:lpstr>Arial</vt:lpstr>
      <vt:lpstr>Roboto</vt:lpstr>
      <vt:lpstr>Calibri</vt:lpstr>
      <vt:lpstr>Noto Sans Symbols</vt:lpstr>
      <vt:lpstr>Courier New</vt:lpstr>
      <vt:lpstr>Verdana</vt:lpstr>
      <vt:lpstr>Times New Roman</vt:lpstr>
      <vt:lpstr>1_Office Theme</vt:lpstr>
      <vt:lpstr>Software </vt:lpstr>
      <vt:lpstr>SOFTWARE - TOPIC </vt:lpstr>
      <vt:lpstr>Introduction</vt:lpstr>
      <vt:lpstr>System software</vt:lpstr>
      <vt:lpstr>System Software</vt:lpstr>
      <vt:lpstr>System Software - Features of System Software</vt:lpstr>
      <vt:lpstr>System Software - Operating Systems</vt:lpstr>
      <vt:lpstr>Features of an Operating System</vt:lpstr>
      <vt:lpstr>Categories of Operating Systems </vt:lpstr>
      <vt:lpstr>Mobile Operating Systems</vt:lpstr>
      <vt:lpstr>Desktop Operating Systems </vt:lpstr>
      <vt:lpstr>Windows - Most Used OS</vt:lpstr>
      <vt:lpstr>Mac OS </vt:lpstr>
      <vt:lpstr>Mac OS </vt:lpstr>
      <vt:lpstr>UNIX and LINUX</vt:lpstr>
      <vt:lpstr>Virtualization</vt:lpstr>
      <vt:lpstr>Types of Software Virtualization</vt:lpstr>
      <vt:lpstr>System Software - Utilities</vt:lpstr>
      <vt:lpstr>Making IT Work for You – Mac OS X Activity Monitor</vt:lpstr>
      <vt:lpstr>Windows Utilities</vt:lpstr>
      <vt:lpstr>File History </vt:lpstr>
      <vt:lpstr>Disk Cleanup</vt:lpstr>
      <vt:lpstr>Disk Defragmenter</vt:lpstr>
      <vt:lpstr>Utility Suites</vt:lpstr>
      <vt:lpstr>Application software</vt:lpstr>
      <vt:lpstr>Application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Difference Between System Software and Application Software</vt:lpstr>
      <vt:lpstr>Programming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Malicious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Look to the Future – Self Healing Computers</vt:lpstr>
      <vt:lpstr>Trends in Software</vt:lpstr>
      <vt:lpstr>Trends in Software</vt:lpstr>
      <vt:lpstr>Trends in Software</vt:lpstr>
      <vt:lpstr>Trends in Software</vt:lpstr>
      <vt:lpstr>Trends in Software</vt:lpstr>
      <vt:lpstr>Trends in Software</vt:lpstr>
      <vt:lpstr>Trends in Software</vt:lpstr>
      <vt:lpstr>Trends in Software</vt:lpstr>
      <vt:lpstr>Trends in Software</vt:lpstr>
      <vt:lpstr>Trends in Software</vt:lpstr>
      <vt:lpstr>Trends in Software</vt:lpstr>
      <vt:lpstr>Trends in Software</vt:lpstr>
      <vt:lpstr>Trends in Software</vt:lpstr>
      <vt:lpstr>Trends in Software</vt:lpstr>
      <vt:lpstr>Trends in Software</vt:lpstr>
      <vt:lpstr>Trends in Software</vt:lpstr>
      <vt:lpstr>Open-Ended Questions (Page 1 of 2)</vt:lpstr>
      <vt:lpstr>Open-Ended Questions (Page 2 of 2)</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dc:title>
  <dc:creator>Rachelle Hall</dc:creator>
  <cp:lastModifiedBy>HP</cp:lastModifiedBy>
  <cp:revision>3</cp:revision>
  <dcterms:created xsi:type="dcterms:W3CDTF">2015-12-31T19:42:51Z</dcterms:created>
  <dcterms:modified xsi:type="dcterms:W3CDTF">2024-11-03T05:47:03Z</dcterms:modified>
</cp:coreProperties>
</file>